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287000" cx="18288000"/>
  <p:notesSz cx="6858000" cy="9144000"/>
  <p:embeddedFontLst>
    <p:embeddedFont>
      <p:font typeface="Arimo"/>
      <p:regular r:id="rId28"/>
      <p:bold r:id="rId29"/>
      <p:italic r:id="rId30"/>
      <p:boldItalic r:id="rId31"/>
    </p:embeddedFont>
    <p:embeddedFont>
      <p:font typeface="Montserrat"/>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4" roundtripDataSignature="AMtx7mgjQ9fbb90/dfL8bDxkpHIvV0or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A66FF1-11D0-4E69-AF2F-882A20FCEED6}">
  <a:tblStyle styleId="{79A66FF1-11D0-4E69-AF2F-882A20FCEED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Arim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rim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imo-boldItalic.fntdata"/><Relationship Id="rId30" Type="http://schemas.openxmlformats.org/officeDocument/2006/relationships/font" Target="fonts/Arimo-italic.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1"/>
          <p:cNvSpPr/>
          <p:nvPr>
            <p:ph idx="2" type="pic"/>
          </p:nvPr>
        </p:nvSpPr>
        <p:spPr>
          <a:xfrm>
            <a:off x="1792288" y="612775"/>
            <a:ext cx="5486400" cy="4114800"/>
          </a:xfrm>
          <a:prstGeom prst="rect">
            <a:avLst/>
          </a:prstGeom>
          <a:noFill/>
          <a:ln>
            <a:noFill/>
          </a:ln>
        </p:spPr>
      </p:sp>
      <p:sp>
        <p:nvSpPr>
          <p:cNvPr id="64" name="Google Shape;64;p3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7.jp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37.png"/><Relationship Id="rId13" Type="http://schemas.openxmlformats.org/officeDocument/2006/relationships/image" Target="../media/image34.png"/><Relationship Id="rId12"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40.png"/><Relationship Id="rId15" Type="http://schemas.openxmlformats.org/officeDocument/2006/relationships/image" Target="../media/image41.png"/><Relationship Id="rId14" Type="http://schemas.openxmlformats.org/officeDocument/2006/relationships/image" Target="../media/image46.png"/><Relationship Id="rId16"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28.png"/><Relationship Id="rId7" Type="http://schemas.openxmlformats.org/officeDocument/2006/relationships/image" Target="../media/image39.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5.png"/><Relationship Id="rId4" Type="http://schemas.openxmlformats.org/officeDocument/2006/relationships/image" Target="../media/image49.png"/><Relationship Id="rId5" Type="http://schemas.openxmlformats.org/officeDocument/2006/relationships/image" Target="../media/image64.png"/><Relationship Id="rId6" Type="http://schemas.openxmlformats.org/officeDocument/2006/relationships/image" Target="../media/image45.png"/><Relationship Id="rId7" Type="http://schemas.openxmlformats.org/officeDocument/2006/relationships/image" Target="../media/image56.png"/><Relationship Id="rId8"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3.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8.jpg"/><Relationship Id="rId4" Type="http://schemas.openxmlformats.org/officeDocument/2006/relationships/image" Target="../media/image6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32.png"/><Relationship Id="rId7"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5.png"/><Relationship Id="rId6"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16.jp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0.jpg"/><Relationship Id="rId4" Type="http://schemas.openxmlformats.org/officeDocument/2006/relationships/image" Target="../media/image22.png"/><Relationship Id="rId5" Type="http://schemas.openxmlformats.org/officeDocument/2006/relationships/image" Target="../media/image10.png"/><Relationship Id="rId6"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85" name="Google Shape;85;p1"/>
          <p:cNvGrpSpPr/>
          <p:nvPr/>
        </p:nvGrpSpPr>
        <p:grpSpPr>
          <a:xfrm>
            <a:off x="-433856" y="-320897"/>
            <a:ext cx="8746495" cy="12348169"/>
            <a:chOff x="0" y="-47625"/>
            <a:chExt cx="2303604" cy="3252193"/>
          </a:xfrm>
        </p:grpSpPr>
        <p:sp>
          <p:nvSpPr>
            <p:cNvPr id="86" name="Google Shape;86;p1"/>
            <p:cNvSpPr/>
            <p:nvPr/>
          </p:nvSpPr>
          <p:spPr>
            <a:xfrm>
              <a:off x="0" y="0"/>
              <a:ext cx="2303604" cy="3204568"/>
            </a:xfrm>
            <a:custGeom>
              <a:rect b="b" l="l" r="r" t="t"/>
              <a:pathLst>
                <a:path extrusionOk="0" h="3204568" w="2303604">
                  <a:moveTo>
                    <a:pt x="0" y="0"/>
                  </a:moveTo>
                  <a:lnTo>
                    <a:pt x="2303604" y="0"/>
                  </a:lnTo>
                  <a:lnTo>
                    <a:pt x="2303604" y="3204568"/>
                  </a:lnTo>
                  <a:lnTo>
                    <a:pt x="0" y="3204568"/>
                  </a:lnTo>
                  <a:close/>
                </a:path>
              </a:pathLst>
            </a:custGeom>
            <a:solidFill>
              <a:srgbClr val="FFFFFF"/>
            </a:solidFill>
            <a:ln>
              <a:noFill/>
            </a:ln>
          </p:spPr>
        </p:sp>
        <p:sp>
          <p:nvSpPr>
            <p:cNvPr id="87" name="Google Shape;87;p1"/>
            <p:cNvSpPr txBox="1"/>
            <p:nvPr/>
          </p:nvSpPr>
          <p:spPr>
            <a:xfrm>
              <a:off x="0" y="-47625"/>
              <a:ext cx="2303604" cy="325219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
          <p:cNvSpPr/>
          <p:nvPr/>
        </p:nvSpPr>
        <p:spPr>
          <a:xfrm rot="5400000">
            <a:off x="4293567" y="3600450"/>
            <a:ext cx="10287000" cy="3086100"/>
          </a:xfrm>
          <a:custGeom>
            <a:rect b="b" l="l" r="r" t="t"/>
            <a:pathLst>
              <a:path extrusionOk="0" h="3086100" w="10287000">
                <a:moveTo>
                  <a:pt x="0" y="0"/>
                </a:moveTo>
                <a:lnTo>
                  <a:pt x="10287000" y="0"/>
                </a:lnTo>
                <a:lnTo>
                  <a:pt x="10287000" y="3086100"/>
                </a:lnTo>
                <a:lnTo>
                  <a:pt x="0" y="3086100"/>
                </a:lnTo>
                <a:lnTo>
                  <a:pt x="0" y="0"/>
                </a:lnTo>
                <a:close/>
              </a:path>
            </a:pathLst>
          </a:custGeom>
          <a:blipFill rotWithShape="1">
            <a:blip r:embed="rId4">
              <a:alphaModFix/>
            </a:blip>
            <a:stretch>
              <a:fillRect b="0" l="0" r="0" t="0"/>
            </a:stretch>
          </a:blipFill>
          <a:ln>
            <a:noFill/>
          </a:ln>
        </p:spPr>
      </p:sp>
      <p:sp>
        <p:nvSpPr>
          <p:cNvPr id="89" name="Google Shape;89;p1"/>
          <p:cNvSpPr/>
          <p:nvPr/>
        </p:nvSpPr>
        <p:spPr>
          <a:xfrm>
            <a:off x="820178" y="2518116"/>
            <a:ext cx="1427550" cy="1427550"/>
          </a:xfrm>
          <a:custGeom>
            <a:rect b="b" l="l" r="r" t="t"/>
            <a:pathLst>
              <a:path extrusionOk="0" h="1427550" w="1427550">
                <a:moveTo>
                  <a:pt x="0" y="0"/>
                </a:moveTo>
                <a:lnTo>
                  <a:pt x="1427550" y="0"/>
                </a:lnTo>
                <a:lnTo>
                  <a:pt x="1427550" y="1427550"/>
                </a:lnTo>
                <a:lnTo>
                  <a:pt x="0" y="1427550"/>
                </a:lnTo>
                <a:lnTo>
                  <a:pt x="0" y="0"/>
                </a:lnTo>
                <a:close/>
              </a:path>
            </a:pathLst>
          </a:custGeom>
          <a:blipFill rotWithShape="1">
            <a:blip r:embed="rId5">
              <a:alphaModFix/>
            </a:blip>
            <a:stretch>
              <a:fillRect b="0" l="0" r="0" t="0"/>
            </a:stretch>
          </a:blipFill>
          <a:ln>
            <a:noFill/>
          </a:ln>
        </p:spPr>
      </p:sp>
      <p:sp>
        <p:nvSpPr>
          <p:cNvPr id="90" name="Google Shape;90;p1"/>
          <p:cNvSpPr/>
          <p:nvPr/>
        </p:nvSpPr>
        <p:spPr>
          <a:xfrm>
            <a:off x="490818" y="207171"/>
            <a:ext cx="2087830" cy="1565541"/>
          </a:xfrm>
          <a:custGeom>
            <a:rect b="b" l="l" r="r" t="t"/>
            <a:pathLst>
              <a:path extrusionOk="0" h="1565541" w="2087830">
                <a:moveTo>
                  <a:pt x="0" y="0"/>
                </a:moveTo>
                <a:lnTo>
                  <a:pt x="2087830" y="0"/>
                </a:lnTo>
                <a:lnTo>
                  <a:pt x="2087830" y="1565541"/>
                </a:lnTo>
                <a:lnTo>
                  <a:pt x="0" y="1565541"/>
                </a:lnTo>
                <a:lnTo>
                  <a:pt x="0" y="0"/>
                </a:lnTo>
                <a:close/>
              </a:path>
            </a:pathLst>
          </a:custGeom>
          <a:blipFill rotWithShape="1">
            <a:blip r:embed="rId6">
              <a:alphaModFix/>
            </a:blip>
            <a:stretch>
              <a:fillRect b="0" l="0" r="0" t="0"/>
            </a:stretch>
          </a:blipFill>
          <a:ln>
            <a:noFill/>
          </a:ln>
        </p:spPr>
      </p:sp>
      <p:sp>
        <p:nvSpPr>
          <p:cNvPr id="91" name="Google Shape;91;p1"/>
          <p:cNvSpPr/>
          <p:nvPr/>
        </p:nvSpPr>
        <p:spPr>
          <a:xfrm>
            <a:off x="5010042" y="414341"/>
            <a:ext cx="3681311" cy="1151200"/>
          </a:xfrm>
          <a:custGeom>
            <a:rect b="b" l="l" r="r" t="t"/>
            <a:pathLst>
              <a:path extrusionOk="0" h="1151200" w="3681311">
                <a:moveTo>
                  <a:pt x="0" y="0"/>
                </a:moveTo>
                <a:lnTo>
                  <a:pt x="3681310" y="0"/>
                </a:lnTo>
                <a:lnTo>
                  <a:pt x="3681310" y="1151200"/>
                </a:lnTo>
                <a:lnTo>
                  <a:pt x="0" y="1151200"/>
                </a:lnTo>
                <a:lnTo>
                  <a:pt x="0" y="0"/>
                </a:lnTo>
                <a:close/>
              </a:path>
            </a:pathLst>
          </a:custGeom>
          <a:blipFill rotWithShape="1">
            <a:blip r:embed="rId7">
              <a:alphaModFix/>
            </a:blip>
            <a:stretch>
              <a:fillRect b="0" l="0" r="0" t="0"/>
            </a:stretch>
          </a:blipFill>
          <a:ln>
            <a:noFill/>
          </a:ln>
        </p:spPr>
      </p:sp>
      <p:sp>
        <p:nvSpPr>
          <p:cNvPr id="92" name="Google Shape;92;p1"/>
          <p:cNvSpPr/>
          <p:nvPr/>
        </p:nvSpPr>
        <p:spPr>
          <a:xfrm>
            <a:off x="2769928" y="432683"/>
            <a:ext cx="2240113" cy="1192033"/>
          </a:xfrm>
          <a:custGeom>
            <a:rect b="b" l="l" r="r" t="t"/>
            <a:pathLst>
              <a:path extrusionOk="0" h="1192033" w="2240113">
                <a:moveTo>
                  <a:pt x="0" y="0"/>
                </a:moveTo>
                <a:lnTo>
                  <a:pt x="2240114" y="0"/>
                </a:lnTo>
                <a:lnTo>
                  <a:pt x="2240114" y="1192034"/>
                </a:lnTo>
                <a:lnTo>
                  <a:pt x="0" y="1192034"/>
                </a:lnTo>
                <a:lnTo>
                  <a:pt x="0" y="0"/>
                </a:lnTo>
                <a:close/>
              </a:path>
            </a:pathLst>
          </a:custGeom>
          <a:blipFill rotWithShape="1">
            <a:blip r:embed="rId8">
              <a:alphaModFix/>
            </a:blip>
            <a:stretch>
              <a:fillRect b="0" l="-26709" r="-24646" t="0"/>
            </a:stretch>
          </a:blipFill>
          <a:ln>
            <a:noFill/>
          </a:ln>
        </p:spPr>
      </p:sp>
      <p:sp>
        <p:nvSpPr>
          <p:cNvPr id="93" name="Google Shape;93;p1"/>
          <p:cNvSpPr txBox="1"/>
          <p:nvPr/>
        </p:nvSpPr>
        <p:spPr>
          <a:xfrm>
            <a:off x="1313794" y="4099850"/>
            <a:ext cx="6930950" cy="1513885"/>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i="0" lang="en-US" sz="9992" u="none" cap="none" strike="noStrike">
                <a:solidFill>
                  <a:srgbClr val="006BB6"/>
                </a:solidFill>
                <a:latin typeface="Montserrat"/>
                <a:ea typeface="Montserrat"/>
                <a:cs typeface="Montserrat"/>
                <a:sym typeface="Montserrat"/>
              </a:rPr>
              <a:t>SUCTION</a:t>
            </a:r>
            <a:endParaRPr/>
          </a:p>
        </p:txBody>
      </p:sp>
      <p:sp>
        <p:nvSpPr>
          <p:cNvPr id="94" name="Google Shape;94;p1"/>
          <p:cNvSpPr txBox="1"/>
          <p:nvPr/>
        </p:nvSpPr>
        <p:spPr>
          <a:xfrm>
            <a:off x="1313794" y="5672510"/>
            <a:ext cx="8807132" cy="2384241"/>
          </a:xfrm>
          <a:prstGeom prst="rect">
            <a:avLst/>
          </a:prstGeom>
          <a:noFill/>
          <a:ln>
            <a:noFill/>
          </a:ln>
        </p:spPr>
        <p:txBody>
          <a:bodyPr anchorCtr="0" anchor="t" bIns="0" lIns="0" spcFirstLastPara="1" rIns="0" wrap="square" tIns="0">
            <a:spAutoFit/>
          </a:bodyPr>
          <a:lstStyle/>
          <a:p>
            <a:pPr indent="0" lvl="0" marL="0" marR="0" rtl="0" algn="l">
              <a:lnSpc>
                <a:spcPct val="120001"/>
              </a:lnSpc>
              <a:spcBef>
                <a:spcPts val="0"/>
              </a:spcBef>
              <a:spcAft>
                <a:spcPts val="0"/>
              </a:spcAft>
              <a:buNone/>
            </a:pPr>
            <a:r>
              <a:rPr b="1" i="0" lang="en-US" sz="15659" u="none" cap="none" strike="noStrike">
                <a:solidFill>
                  <a:srgbClr val="08377C"/>
                </a:solidFill>
                <a:latin typeface="Montserrat"/>
                <a:ea typeface="Montserrat"/>
                <a:cs typeface="Montserrat"/>
                <a:sym typeface="Montserrat"/>
              </a:rPr>
              <a:t>PUMP</a:t>
            </a:r>
            <a:endParaRPr/>
          </a:p>
        </p:txBody>
      </p:sp>
      <p:sp>
        <p:nvSpPr>
          <p:cNvPr id="95" name="Google Shape;95;p1"/>
          <p:cNvSpPr txBox="1"/>
          <p:nvPr/>
        </p:nvSpPr>
        <p:spPr>
          <a:xfrm>
            <a:off x="2247728" y="3026595"/>
            <a:ext cx="2167395" cy="420116"/>
          </a:xfrm>
          <a:prstGeom prst="rect">
            <a:avLst/>
          </a:prstGeom>
          <a:noFill/>
          <a:ln>
            <a:noFill/>
          </a:ln>
        </p:spPr>
        <p:txBody>
          <a:bodyPr anchorCtr="0" anchor="t" bIns="0" lIns="0" spcFirstLastPara="1" rIns="0" wrap="square" tIns="0">
            <a:spAutoFit/>
          </a:bodyPr>
          <a:lstStyle/>
          <a:p>
            <a:pPr indent="0" lvl="0" marL="0" marR="0" rtl="0" algn="l">
              <a:lnSpc>
                <a:spcPct val="116005"/>
              </a:lnSpc>
              <a:spcBef>
                <a:spcPts val="0"/>
              </a:spcBef>
              <a:spcAft>
                <a:spcPts val="0"/>
              </a:spcAft>
              <a:buNone/>
            </a:pPr>
            <a:r>
              <a:rPr b="0" i="0" lang="en-US" sz="2824" u="none" cap="none" strike="noStrike">
                <a:solidFill>
                  <a:srgbClr val="08377C"/>
                </a:solidFill>
                <a:latin typeface="Montserrat"/>
                <a:ea typeface="Montserrat"/>
                <a:cs typeface="Montserrat"/>
                <a:sym typeface="Montserrat"/>
              </a:rPr>
              <a:t>ARISTON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0"/>
          <p:cNvSpPr/>
          <p:nvPr/>
        </p:nvSpPr>
        <p:spPr>
          <a:xfrm>
            <a:off x="1416752" y="1943894"/>
            <a:ext cx="5392018" cy="6019882"/>
          </a:xfrm>
          <a:custGeom>
            <a:rect b="b" l="l" r="r" t="t"/>
            <a:pathLst>
              <a:path extrusionOk="0" h="6019882" w="5392018">
                <a:moveTo>
                  <a:pt x="0" y="0"/>
                </a:moveTo>
                <a:lnTo>
                  <a:pt x="5392019" y="0"/>
                </a:lnTo>
                <a:lnTo>
                  <a:pt x="5392019" y="6019882"/>
                </a:lnTo>
                <a:lnTo>
                  <a:pt x="0" y="6019882"/>
                </a:lnTo>
                <a:lnTo>
                  <a:pt x="0" y="0"/>
                </a:lnTo>
                <a:close/>
              </a:path>
            </a:pathLst>
          </a:custGeom>
          <a:blipFill rotWithShape="1">
            <a:blip r:embed="rId3">
              <a:alphaModFix/>
            </a:blip>
            <a:stretch>
              <a:fillRect b="0" l="0" r="0" t="0"/>
            </a:stretch>
          </a:blipFill>
          <a:ln>
            <a:noFill/>
          </a:ln>
        </p:spPr>
      </p:sp>
      <p:sp>
        <p:nvSpPr>
          <p:cNvPr id="337" name="Google Shape;337;p10"/>
          <p:cNvSpPr/>
          <p:nvPr/>
        </p:nvSpPr>
        <p:spPr>
          <a:xfrm>
            <a:off x="7750722" y="1943894"/>
            <a:ext cx="8752146" cy="6027907"/>
          </a:xfrm>
          <a:custGeom>
            <a:rect b="b" l="l" r="r" t="t"/>
            <a:pathLst>
              <a:path extrusionOk="0" h="6027907" w="8752146">
                <a:moveTo>
                  <a:pt x="0" y="0"/>
                </a:moveTo>
                <a:lnTo>
                  <a:pt x="8752146" y="0"/>
                </a:lnTo>
                <a:lnTo>
                  <a:pt x="8752146" y="6027906"/>
                </a:lnTo>
                <a:lnTo>
                  <a:pt x="0" y="6027906"/>
                </a:lnTo>
                <a:lnTo>
                  <a:pt x="0" y="0"/>
                </a:lnTo>
                <a:close/>
              </a:path>
            </a:pathLst>
          </a:custGeom>
          <a:blipFill rotWithShape="1">
            <a:blip r:embed="rId4">
              <a:alphaModFix/>
            </a:blip>
            <a:stretch>
              <a:fillRect b="0" l="0" r="0" t="0"/>
            </a:stretch>
          </a:blipFill>
          <a:ln>
            <a:noFill/>
          </a:ln>
        </p:spPr>
      </p:sp>
      <p:sp>
        <p:nvSpPr>
          <p:cNvPr id="338" name="Google Shape;338;p10"/>
          <p:cNvSpPr txBox="1"/>
          <p:nvPr/>
        </p:nvSpPr>
        <p:spPr>
          <a:xfrm>
            <a:off x="10139275" y="114300"/>
            <a:ext cx="8148725" cy="942975"/>
          </a:xfrm>
          <a:prstGeom prst="rect">
            <a:avLst/>
          </a:prstGeom>
          <a:noFill/>
          <a:ln>
            <a:noFill/>
          </a:ln>
        </p:spPr>
        <p:txBody>
          <a:bodyPr anchorCtr="0" anchor="t" bIns="0" lIns="0" spcFirstLastPara="1" rIns="0" wrap="square" tIns="0">
            <a:spAutoFit/>
          </a:bodyPr>
          <a:lstStyle/>
          <a:p>
            <a:pPr indent="0" lvl="0" marL="0" marR="0" rtl="0" algn="ctr">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SPESIFIKASI</a:t>
            </a:r>
            <a:endParaRPr/>
          </a:p>
        </p:txBody>
      </p:sp>
      <p:sp>
        <p:nvSpPr>
          <p:cNvPr id="339" name="Google Shape;339;p10"/>
          <p:cNvSpPr txBox="1"/>
          <p:nvPr/>
        </p:nvSpPr>
        <p:spPr>
          <a:xfrm>
            <a:off x="1416752" y="1151690"/>
            <a:ext cx="1394446" cy="552450"/>
          </a:xfrm>
          <a:prstGeom prst="rect">
            <a:avLst/>
          </a:prstGeom>
          <a:noFill/>
          <a:ln>
            <a:noFill/>
          </a:ln>
        </p:spPr>
        <p:txBody>
          <a:bodyPr anchorCtr="0" anchor="t" bIns="0" lIns="0" spcFirstLastPara="1" rIns="0" wrap="square" tIns="0">
            <a:spAutoFit/>
          </a:bodyPr>
          <a:lstStyle/>
          <a:p>
            <a:pPr indent="0" lvl="0" marL="0" marR="0" rtl="0" algn="l">
              <a:lnSpc>
                <a:spcPct val="120022"/>
              </a:lnSpc>
              <a:spcBef>
                <a:spcPts val="0"/>
              </a:spcBef>
              <a:spcAft>
                <a:spcPts val="0"/>
              </a:spcAft>
              <a:buNone/>
            </a:pPr>
            <a:r>
              <a:rPr b="1" i="0" lang="en-US" sz="3631" u="none" cap="none" strike="noStrike">
                <a:solidFill>
                  <a:srgbClr val="2A2E3A"/>
                </a:solidFill>
                <a:latin typeface="Montserrat"/>
                <a:ea typeface="Montserrat"/>
                <a:cs typeface="Montserrat"/>
                <a:sym typeface="Montserrat"/>
              </a:rPr>
              <a:t>Tube</a:t>
            </a:r>
            <a:endParaRPr/>
          </a:p>
        </p:txBody>
      </p:sp>
      <p:sp>
        <p:nvSpPr>
          <p:cNvPr id="340" name="Google Shape;340;p10"/>
          <p:cNvSpPr txBox="1"/>
          <p:nvPr/>
        </p:nvSpPr>
        <p:spPr>
          <a:xfrm>
            <a:off x="7750722" y="1151690"/>
            <a:ext cx="1668365" cy="552450"/>
          </a:xfrm>
          <a:prstGeom prst="rect">
            <a:avLst/>
          </a:prstGeom>
          <a:noFill/>
          <a:ln>
            <a:noFill/>
          </a:ln>
        </p:spPr>
        <p:txBody>
          <a:bodyPr anchorCtr="0" anchor="t" bIns="0" lIns="0" spcFirstLastPara="1" rIns="0" wrap="square" tIns="0">
            <a:spAutoFit/>
          </a:bodyPr>
          <a:lstStyle/>
          <a:p>
            <a:pPr indent="0" lvl="0" marL="0" marR="0" rtl="0" algn="l">
              <a:lnSpc>
                <a:spcPct val="120022"/>
              </a:lnSpc>
              <a:spcBef>
                <a:spcPts val="0"/>
              </a:spcBef>
              <a:spcAft>
                <a:spcPts val="0"/>
              </a:spcAft>
              <a:buNone/>
            </a:pPr>
            <a:r>
              <a:rPr b="1" i="0" lang="en-US" sz="3631" u="none" cap="none" strike="noStrike">
                <a:solidFill>
                  <a:srgbClr val="2A2E3A"/>
                </a:solidFill>
                <a:latin typeface="Montserrat"/>
                <a:ea typeface="Montserrat"/>
                <a:cs typeface="Montserrat"/>
                <a:sym typeface="Montserrat"/>
              </a:rPr>
              <a:t>Cover</a:t>
            </a:r>
            <a:endParaRPr/>
          </a:p>
        </p:txBody>
      </p:sp>
      <p:sp>
        <p:nvSpPr>
          <p:cNvPr id="341" name="Google Shape;341;p10"/>
          <p:cNvSpPr txBox="1"/>
          <p:nvPr/>
        </p:nvSpPr>
        <p:spPr>
          <a:xfrm>
            <a:off x="7750722" y="8162300"/>
            <a:ext cx="3210631" cy="17122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DIMENSION</a:t>
            </a:r>
            <a:endParaRPr/>
          </a:p>
          <a:p>
            <a:pPr indent="0" lvl="0" marL="0" marR="0" rtl="0" algn="l">
              <a:lnSpc>
                <a:spcPct val="140000"/>
              </a:lnSpc>
              <a:spcBef>
                <a:spcPts val="0"/>
              </a:spcBef>
              <a:spcAft>
                <a:spcPts val="0"/>
              </a:spcAft>
              <a:buNone/>
            </a:pPr>
            <a:r>
              <a:t/>
            </a:r>
            <a:endParaRPr b="0" i="0" sz="1965" u="none" cap="none" strike="noStrike">
              <a:solidFill>
                <a:srgbClr val="2A2E3A"/>
              </a:solidFill>
              <a:latin typeface="Montserrat"/>
              <a:ea typeface="Montserrat"/>
              <a:cs typeface="Montserrat"/>
              <a:sym typeface="Montserrat"/>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Panjang = 390 mm</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Lebar = 150 mm</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Tinggi = 255 mm</a:t>
            </a:r>
            <a:endParaRPr/>
          </a:p>
        </p:txBody>
      </p:sp>
      <p:sp>
        <p:nvSpPr>
          <p:cNvPr id="342" name="Google Shape;342;p10"/>
          <p:cNvSpPr txBox="1"/>
          <p:nvPr/>
        </p:nvSpPr>
        <p:spPr>
          <a:xfrm>
            <a:off x="1416752" y="8162300"/>
            <a:ext cx="3986735" cy="17122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DIMENSION</a:t>
            </a:r>
            <a:endParaRPr/>
          </a:p>
          <a:p>
            <a:pPr indent="0" lvl="0" marL="0" marR="0" rtl="0" algn="l">
              <a:lnSpc>
                <a:spcPct val="140000"/>
              </a:lnSpc>
              <a:spcBef>
                <a:spcPts val="0"/>
              </a:spcBef>
              <a:spcAft>
                <a:spcPts val="0"/>
              </a:spcAft>
              <a:buNone/>
            </a:pPr>
            <a:r>
              <a:t/>
            </a:r>
            <a:endParaRPr b="0" i="0" sz="1965" u="none" cap="none" strike="noStrike">
              <a:solidFill>
                <a:srgbClr val="2A2E3A"/>
              </a:solidFill>
              <a:latin typeface="Montserrat"/>
              <a:ea typeface="Montserrat"/>
              <a:cs typeface="Montserrat"/>
              <a:sym typeface="Montserrat"/>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Tinggi = 316 mm</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Diameter Bawah = 110.24 mm</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Diameter Atas = 136 mm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1"/>
          <p:cNvSpPr/>
          <p:nvPr/>
        </p:nvSpPr>
        <p:spPr>
          <a:xfrm>
            <a:off x="11328026" y="1528741"/>
            <a:ext cx="6427393" cy="4662378"/>
          </a:xfrm>
          <a:custGeom>
            <a:rect b="b" l="l" r="r" t="t"/>
            <a:pathLst>
              <a:path extrusionOk="0" h="4662378" w="6427393">
                <a:moveTo>
                  <a:pt x="0" y="0"/>
                </a:moveTo>
                <a:lnTo>
                  <a:pt x="6427393" y="0"/>
                </a:lnTo>
                <a:lnTo>
                  <a:pt x="6427393" y="4662379"/>
                </a:lnTo>
                <a:lnTo>
                  <a:pt x="0" y="4662379"/>
                </a:lnTo>
                <a:lnTo>
                  <a:pt x="0" y="0"/>
                </a:lnTo>
                <a:close/>
              </a:path>
            </a:pathLst>
          </a:custGeom>
          <a:blipFill rotWithShape="1">
            <a:blip r:embed="rId3">
              <a:alphaModFix/>
            </a:blip>
            <a:stretch>
              <a:fillRect b="0" l="0" r="0" t="0"/>
            </a:stretch>
          </a:blipFill>
          <a:ln>
            <a:noFill/>
          </a:ln>
        </p:spPr>
      </p:sp>
      <p:grpSp>
        <p:nvGrpSpPr>
          <p:cNvPr id="348" name="Google Shape;348;p11"/>
          <p:cNvGrpSpPr/>
          <p:nvPr/>
        </p:nvGrpSpPr>
        <p:grpSpPr>
          <a:xfrm>
            <a:off x="692139" y="1794788"/>
            <a:ext cx="526554" cy="700115"/>
            <a:chOff x="0" y="-38100"/>
            <a:chExt cx="119806" cy="159296"/>
          </a:xfrm>
        </p:grpSpPr>
        <p:sp>
          <p:nvSpPr>
            <p:cNvPr id="349" name="Google Shape;349;p11"/>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350" name="Google Shape;350;p11"/>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01</a:t>
              </a:r>
              <a:endParaRPr/>
            </a:p>
          </p:txBody>
        </p:sp>
      </p:grpSp>
      <p:grpSp>
        <p:nvGrpSpPr>
          <p:cNvPr id="351" name="Google Shape;351;p11"/>
          <p:cNvGrpSpPr/>
          <p:nvPr/>
        </p:nvGrpSpPr>
        <p:grpSpPr>
          <a:xfrm>
            <a:off x="5642790" y="1794788"/>
            <a:ext cx="526554" cy="700115"/>
            <a:chOff x="0" y="-38100"/>
            <a:chExt cx="119806" cy="159296"/>
          </a:xfrm>
        </p:grpSpPr>
        <p:sp>
          <p:nvSpPr>
            <p:cNvPr id="352" name="Google Shape;352;p11"/>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353" name="Google Shape;353;p11"/>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04</a:t>
              </a:r>
              <a:endParaRPr/>
            </a:p>
          </p:txBody>
        </p:sp>
      </p:grpSp>
      <p:grpSp>
        <p:nvGrpSpPr>
          <p:cNvPr id="354" name="Google Shape;354;p11"/>
          <p:cNvGrpSpPr/>
          <p:nvPr/>
        </p:nvGrpSpPr>
        <p:grpSpPr>
          <a:xfrm>
            <a:off x="11890001" y="6496421"/>
            <a:ext cx="526554" cy="700115"/>
            <a:chOff x="0" y="-38100"/>
            <a:chExt cx="119806" cy="159296"/>
          </a:xfrm>
        </p:grpSpPr>
        <p:sp>
          <p:nvSpPr>
            <p:cNvPr id="355" name="Google Shape;355;p11"/>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356" name="Google Shape;356;p11"/>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07</a:t>
              </a:r>
              <a:endParaRPr/>
            </a:p>
          </p:txBody>
        </p:sp>
      </p:grpSp>
      <p:grpSp>
        <p:nvGrpSpPr>
          <p:cNvPr id="357" name="Google Shape;357;p11"/>
          <p:cNvGrpSpPr/>
          <p:nvPr/>
        </p:nvGrpSpPr>
        <p:grpSpPr>
          <a:xfrm>
            <a:off x="5642790" y="6496421"/>
            <a:ext cx="526554" cy="700115"/>
            <a:chOff x="0" y="-38100"/>
            <a:chExt cx="119806" cy="159296"/>
          </a:xfrm>
        </p:grpSpPr>
        <p:sp>
          <p:nvSpPr>
            <p:cNvPr id="358" name="Google Shape;358;p11"/>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359" name="Google Shape;359;p11"/>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06</a:t>
              </a:r>
              <a:endParaRPr/>
            </a:p>
          </p:txBody>
        </p:sp>
      </p:grpSp>
      <p:grpSp>
        <p:nvGrpSpPr>
          <p:cNvPr id="360" name="Google Shape;360;p11"/>
          <p:cNvGrpSpPr/>
          <p:nvPr/>
        </p:nvGrpSpPr>
        <p:grpSpPr>
          <a:xfrm>
            <a:off x="5642790" y="4146209"/>
            <a:ext cx="526554" cy="700115"/>
            <a:chOff x="0" y="-38100"/>
            <a:chExt cx="119806" cy="159296"/>
          </a:xfrm>
        </p:grpSpPr>
        <p:sp>
          <p:nvSpPr>
            <p:cNvPr id="361" name="Google Shape;361;p11"/>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362" name="Google Shape;362;p11"/>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05</a:t>
              </a:r>
              <a:endParaRPr/>
            </a:p>
          </p:txBody>
        </p:sp>
      </p:grpSp>
      <p:grpSp>
        <p:nvGrpSpPr>
          <p:cNvPr id="363" name="Google Shape;363;p11"/>
          <p:cNvGrpSpPr/>
          <p:nvPr/>
        </p:nvGrpSpPr>
        <p:grpSpPr>
          <a:xfrm>
            <a:off x="692139" y="6519704"/>
            <a:ext cx="526554" cy="700115"/>
            <a:chOff x="0" y="-38100"/>
            <a:chExt cx="119806" cy="159296"/>
          </a:xfrm>
        </p:grpSpPr>
        <p:sp>
          <p:nvSpPr>
            <p:cNvPr id="364" name="Google Shape;364;p11"/>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365" name="Google Shape;365;p11"/>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03</a:t>
              </a:r>
              <a:endParaRPr/>
            </a:p>
          </p:txBody>
        </p:sp>
      </p:grpSp>
      <p:grpSp>
        <p:nvGrpSpPr>
          <p:cNvPr id="366" name="Google Shape;366;p11"/>
          <p:cNvGrpSpPr/>
          <p:nvPr/>
        </p:nvGrpSpPr>
        <p:grpSpPr>
          <a:xfrm>
            <a:off x="692139" y="4146209"/>
            <a:ext cx="526554" cy="700115"/>
            <a:chOff x="0" y="-38100"/>
            <a:chExt cx="119806" cy="159296"/>
          </a:xfrm>
        </p:grpSpPr>
        <p:sp>
          <p:nvSpPr>
            <p:cNvPr id="367" name="Google Shape;367;p11"/>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368" name="Google Shape;368;p11"/>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02</a:t>
              </a:r>
              <a:endParaRPr/>
            </a:p>
          </p:txBody>
        </p:sp>
      </p:grpSp>
      <p:sp>
        <p:nvSpPr>
          <p:cNvPr id="369" name="Google Shape;369;p11"/>
          <p:cNvSpPr/>
          <p:nvPr/>
        </p:nvSpPr>
        <p:spPr>
          <a:xfrm>
            <a:off x="692139" y="2494903"/>
            <a:ext cx="2053765" cy="1322249"/>
          </a:xfrm>
          <a:custGeom>
            <a:rect b="b" l="l" r="r" t="t"/>
            <a:pathLst>
              <a:path extrusionOk="0" h="1322249" w="2053765">
                <a:moveTo>
                  <a:pt x="0" y="0"/>
                </a:moveTo>
                <a:lnTo>
                  <a:pt x="2053765" y="0"/>
                </a:lnTo>
                <a:lnTo>
                  <a:pt x="2053765" y="1322250"/>
                </a:lnTo>
                <a:lnTo>
                  <a:pt x="0" y="1322250"/>
                </a:lnTo>
                <a:lnTo>
                  <a:pt x="0" y="0"/>
                </a:lnTo>
                <a:close/>
              </a:path>
            </a:pathLst>
          </a:custGeom>
          <a:blipFill rotWithShape="1">
            <a:blip r:embed="rId4">
              <a:alphaModFix/>
            </a:blip>
            <a:stretch>
              <a:fillRect b="0" l="0" r="0" t="0"/>
            </a:stretch>
          </a:blipFill>
          <a:ln>
            <a:noFill/>
          </a:ln>
        </p:spPr>
      </p:sp>
      <p:sp>
        <p:nvSpPr>
          <p:cNvPr id="370" name="Google Shape;370;p11"/>
          <p:cNvSpPr/>
          <p:nvPr/>
        </p:nvSpPr>
        <p:spPr>
          <a:xfrm>
            <a:off x="692139" y="4846324"/>
            <a:ext cx="2147105" cy="1344796"/>
          </a:xfrm>
          <a:custGeom>
            <a:rect b="b" l="l" r="r" t="t"/>
            <a:pathLst>
              <a:path extrusionOk="0" h="1344796" w="2147105">
                <a:moveTo>
                  <a:pt x="0" y="0"/>
                </a:moveTo>
                <a:lnTo>
                  <a:pt x="2147104" y="0"/>
                </a:lnTo>
                <a:lnTo>
                  <a:pt x="2147104" y="1344796"/>
                </a:lnTo>
                <a:lnTo>
                  <a:pt x="0" y="1344796"/>
                </a:lnTo>
                <a:lnTo>
                  <a:pt x="0" y="0"/>
                </a:lnTo>
                <a:close/>
              </a:path>
            </a:pathLst>
          </a:custGeom>
          <a:blipFill rotWithShape="1">
            <a:blip r:embed="rId5">
              <a:alphaModFix/>
            </a:blip>
            <a:stretch>
              <a:fillRect b="0" l="0" r="0" t="0"/>
            </a:stretch>
          </a:blipFill>
          <a:ln>
            <a:noFill/>
          </a:ln>
        </p:spPr>
      </p:sp>
      <p:sp>
        <p:nvSpPr>
          <p:cNvPr id="371" name="Google Shape;371;p11"/>
          <p:cNvSpPr/>
          <p:nvPr/>
        </p:nvSpPr>
        <p:spPr>
          <a:xfrm>
            <a:off x="692139" y="7219820"/>
            <a:ext cx="2147105" cy="1748438"/>
          </a:xfrm>
          <a:custGeom>
            <a:rect b="b" l="l" r="r" t="t"/>
            <a:pathLst>
              <a:path extrusionOk="0" h="1748438" w="2147105">
                <a:moveTo>
                  <a:pt x="0" y="0"/>
                </a:moveTo>
                <a:lnTo>
                  <a:pt x="2147104" y="0"/>
                </a:lnTo>
                <a:lnTo>
                  <a:pt x="2147104" y="1748438"/>
                </a:lnTo>
                <a:lnTo>
                  <a:pt x="0" y="1748438"/>
                </a:lnTo>
                <a:lnTo>
                  <a:pt x="0" y="0"/>
                </a:lnTo>
                <a:close/>
              </a:path>
            </a:pathLst>
          </a:custGeom>
          <a:blipFill rotWithShape="1">
            <a:blip r:embed="rId6">
              <a:alphaModFix/>
            </a:blip>
            <a:stretch>
              <a:fillRect b="0" l="0" r="0" t="0"/>
            </a:stretch>
          </a:blipFill>
          <a:ln>
            <a:noFill/>
          </a:ln>
        </p:spPr>
      </p:sp>
      <p:sp>
        <p:nvSpPr>
          <p:cNvPr id="372" name="Google Shape;372;p11"/>
          <p:cNvSpPr/>
          <p:nvPr/>
        </p:nvSpPr>
        <p:spPr>
          <a:xfrm>
            <a:off x="5642790" y="2494903"/>
            <a:ext cx="1889286" cy="1322249"/>
          </a:xfrm>
          <a:custGeom>
            <a:rect b="b" l="l" r="r" t="t"/>
            <a:pathLst>
              <a:path extrusionOk="0" h="1322249" w="1889286">
                <a:moveTo>
                  <a:pt x="0" y="0"/>
                </a:moveTo>
                <a:lnTo>
                  <a:pt x="1889286" y="0"/>
                </a:lnTo>
                <a:lnTo>
                  <a:pt x="1889286" y="1322250"/>
                </a:lnTo>
                <a:lnTo>
                  <a:pt x="0" y="1322250"/>
                </a:lnTo>
                <a:lnTo>
                  <a:pt x="0" y="0"/>
                </a:lnTo>
                <a:close/>
              </a:path>
            </a:pathLst>
          </a:custGeom>
          <a:blipFill rotWithShape="1">
            <a:blip r:embed="rId7">
              <a:alphaModFix/>
            </a:blip>
            <a:stretch>
              <a:fillRect b="0" l="0" r="0" t="0"/>
            </a:stretch>
          </a:blipFill>
          <a:ln>
            <a:noFill/>
          </a:ln>
        </p:spPr>
      </p:sp>
      <p:sp>
        <p:nvSpPr>
          <p:cNvPr id="373" name="Google Shape;373;p11"/>
          <p:cNvSpPr/>
          <p:nvPr/>
        </p:nvSpPr>
        <p:spPr>
          <a:xfrm>
            <a:off x="5642790" y="4846324"/>
            <a:ext cx="1930267" cy="1344796"/>
          </a:xfrm>
          <a:custGeom>
            <a:rect b="b" l="l" r="r" t="t"/>
            <a:pathLst>
              <a:path extrusionOk="0" h="1344796" w="1930267">
                <a:moveTo>
                  <a:pt x="0" y="0"/>
                </a:moveTo>
                <a:lnTo>
                  <a:pt x="1930268" y="0"/>
                </a:lnTo>
                <a:lnTo>
                  <a:pt x="1930268" y="1344796"/>
                </a:lnTo>
                <a:lnTo>
                  <a:pt x="0" y="1344796"/>
                </a:lnTo>
                <a:lnTo>
                  <a:pt x="0" y="0"/>
                </a:lnTo>
                <a:close/>
              </a:path>
            </a:pathLst>
          </a:custGeom>
          <a:blipFill rotWithShape="1">
            <a:blip r:embed="rId8">
              <a:alphaModFix/>
            </a:blip>
            <a:stretch>
              <a:fillRect b="0" l="0" r="0" t="0"/>
            </a:stretch>
          </a:blipFill>
          <a:ln>
            <a:noFill/>
          </a:ln>
        </p:spPr>
      </p:sp>
      <p:sp>
        <p:nvSpPr>
          <p:cNvPr id="374" name="Google Shape;374;p11"/>
          <p:cNvSpPr/>
          <p:nvPr/>
        </p:nvSpPr>
        <p:spPr>
          <a:xfrm>
            <a:off x="8427514" y="7185264"/>
            <a:ext cx="1567496" cy="1794267"/>
          </a:xfrm>
          <a:custGeom>
            <a:rect b="b" l="l" r="r" t="t"/>
            <a:pathLst>
              <a:path extrusionOk="0" h="1794267" w="1567496">
                <a:moveTo>
                  <a:pt x="0" y="0"/>
                </a:moveTo>
                <a:lnTo>
                  <a:pt x="1567495" y="0"/>
                </a:lnTo>
                <a:lnTo>
                  <a:pt x="1567495" y="1794267"/>
                </a:lnTo>
                <a:lnTo>
                  <a:pt x="0" y="1794267"/>
                </a:lnTo>
                <a:lnTo>
                  <a:pt x="0" y="0"/>
                </a:lnTo>
                <a:close/>
              </a:path>
            </a:pathLst>
          </a:custGeom>
          <a:blipFill rotWithShape="1">
            <a:blip r:embed="rId9">
              <a:alphaModFix/>
            </a:blip>
            <a:stretch>
              <a:fillRect b="0" l="-49849" r="-50526" t="0"/>
            </a:stretch>
          </a:blipFill>
          <a:ln>
            <a:noFill/>
          </a:ln>
        </p:spPr>
      </p:sp>
      <p:sp>
        <p:nvSpPr>
          <p:cNvPr id="375" name="Google Shape;375;p11"/>
          <p:cNvSpPr/>
          <p:nvPr/>
        </p:nvSpPr>
        <p:spPr>
          <a:xfrm>
            <a:off x="7683652" y="4846324"/>
            <a:ext cx="1895282" cy="1344796"/>
          </a:xfrm>
          <a:custGeom>
            <a:rect b="b" l="l" r="r" t="t"/>
            <a:pathLst>
              <a:path extrusionOk="0" h="1344796" w="1895282">
                <a:moveTo>
                  <a:pt x="0" y="0"/>
                </a:moveTo>
                <a:lnTo>
                  <a:pt x="1895282" y="0"/>
                </a:lnTo>
                <a:lnTo>
                  <a:pt x="1895282" y="1344796"/>
                </a:lnTo>
                <a:lnTo>
                  <a:pt x="0" y="1344796"/>
                </a:lnTo>
                <a:lnTo>
                  <a:pt x="0" y="0"/>
                </a:lnTo>
                <a:close/>
              </a:path>
            </a:pathLst>
          </a:custGeom>
          <a:blipFill rotWithShape="1">
            <a:blip r:embed="rId10">
              <a:alphaModFix/>
            </a:blip>
            <a:stretch>
              <a:fillRect b="0" l="0" r="0" t="0"/>
            </a:stretch>
          </a:blipFill>
          <a:ln>
            <a:noFill/>
          </a:ln>
        </p:spPr>
      </p:sp>
      <p:sp>
        <p:nvSpPr>
          <p:cNvPr id="376" name="Google Shape;376;p11"/>
          <p:cNvSpPr/>
          <p:nvPr/>
        </p:nvSpPr>
        <p:spPr>
          <a:xfrm>
            <a:off x="5642790" y="7196537"/>
            <a:ext cx="2695389" cy="1782994"/>
          </a:xfrm>
          <a:custGeom>
            <a:rect b="b" l="l" r="r" t="t"/>
            <a:pathLst>
              <a:path extrusionOk="0" h="1782994" w="2695389">
                <a:moveTo>
                  <a:pt x="0" y="0"/>
                </a:moveTo>
                <a:lnTo>
                  <a:pt x="2695389" y="0"/>
                </a:lnTo>
                <a:lnTo>
                  <a:pt x="2695389" y="1782994"/>
                </a:lnTo>
                <a:lnTo>
                  <a:pt x="0" y="1782994"/>
                </a:lnTo>
                <a:lnTo>
                  <a:pt x="0" y="0"/>
                </a:lnTo>
                <a:close/>
              </a:path>
            </a:pathLst>
          </a:custGeom>
          <a:blipFill rotWithShape="1">
            <a:blip r:embed="rId11">
              <a:alphaModFix/>
            </a:blip>
            <a:stretch>
              <a:fillRect b="0" l="-2889" r="-2889" t="0"/>
            </a:stretch>
          </a:blipFill>
          <a:ln>
            <a:noFill/>
          </a:ln>
        </p:spPr>
      </p:sp>
      <p:sp>
        <p:nvSpPr>
          <p:cNvPr id="377" name="Google Shape;377;p11"/>
          <p:cNvSpPr/>
          <p:nvPr/>
        </p:nvSpPr>
        <p:spPr>
          <a:xfrm>
            <a:off x="11871129" y="8169021"/>
            <a:ext cx="1302171" cy="799237"/>
          </a:xfrm>
          <a:custGeom>
            <a:rect b="b" l="l" r="r" t="t"/>
            <a:pathLst>
              <a:path extrusionOk="0" h="799237" w="1302171">
                <a:moveTo>
                  <a:pt x="0" y="0"/>
                </a:moveTo>
                <a:lnTo>
                  <a:pt x="1302172" y="0"/>
                </a:lnTo>
                <a:lnTo>
                  <a:pt x="1302172" y="799237"/>
                </a:lnTo>
                <a:lnTo>
                  <a:pt x="0" y="799237"/>
                </a:lnTo>
                <a:lnTo>
                  <a:pt x="0" y="0"/>
                </a:lnTo>
                <a:close/>
              </a:path>
            </a:pathLst>
          </a:custGeom>
          <a:blipFill rotWithShape="1">
            <a:blip r:embed="rId12">
              <a:alphaModFix/>
            </a:blip>
            <a:stretch>
              <a:fillRect b="0" l="0" r="0" t="0"/>
            </a:stretch>
          </a:blipFill>
          <a:ln>
            <a:noFill/>
          </a:ln>
        </p:spPr>
      </p:sp>
      <p:sp>
        <p:nvSpPr>
          <p:cNvPr id="378" name="Google Shape;378;p11"/>
          <p:cNvSpPr/>
          <p:nvPr/>
        </p:nvSpPr>
        <p:spPr>
          <a:xfrm>
            <a:off x="13325701" y="8169021"/>
            <a:ext cx="1049191" cy="799237"/>
          </a:xfrm>
          <a:custGeom>
            <a:rect b="b" l="l" r="r" t="t"/>
            <a:pathLst>
              <a:path extrusionOk="0" h="799237" w="1049191">
                <a:moveTo>
                  <a:pt x="0" y="0"/>
                </a:moveTo>
                <a:lnTo>
                  <a:pt x="1049191" y="0"/>
                </a:lnTo>
                <a:lnTo>
                  <a:pt x="1049191" y="799237"/>
                </a:lnTo>
                <a:lnTo>
                  <a:pt x="0" y="799237"/>
                </a:lnTo>
                <a:lnTo>
                  <a:pt x="0" y="0"/>
                </a:lnTo>
                <a:close/>
              </a:path>
            </a:pathLst>
          </a:custGeom>
          <a:blipFill rotWithShape="1">
            <a:blip r:embed="rId13">
              <a:alphaModFix/>
            </a:blip>
            <a:stretch>
              <a:fillRect b="0" l="0" r="0" t="0"/>
            </a:stretch>
          </a:blipFill>
          <a:ln>
            <a:noFill/>
          </a:ln>
        </p:spPr>
      </p:sp>
      <p:sp>
        <p:nvSpPr>
          <p:cNvPr id="379" name="Google Shape;379;p11"/>
          <p:cNvSpPr/>
          <p:nvPr/>
        </p:nvSpPr>
        <p:spPr>
          <a:xfrm>
            <a:off x="11890001" y="7196537"/>
            <a:ext cx="1144590" cy="822146"/>
          </a:xfrm>
          <a:custGeom>
            <a:rect b="b" l="l" r="r" t="t"/>
            <a:pathLst>
              <a:path extrusionOk="0" h="822146" w="1144590">
                <a:moveTo>
                  <a:pt x="0" y="0"/>
                </a:moveTo>
                <a:lnTo>
                  <a:pt x="1144590" y="0"/>
                </a:lnTo>
                <a:lnTo>
                  <a:pt x="1144590" y="822146"/>
                </a:lnTo>
                <a:lnTo>
                  <a:pt x="0" y="822146"/>
                </a:lnTo>
                <a:lnTo>
                  <a:pt x="0" y="0"/>
                </a:lnTo>
                <a:close/>
              </a:path>
            </a:pathLst>
          </a:custGeom>
          <a:blipFill rotWithShape="1">
            <a:blip r:embed="rId14">
              <a:alphaModFix/>
            </a:blip>
            <a:stretch>
              <a:fillRect b="0" l="0" r="0" t="0"/>
            </a:stretch>
          </a:blipFill>
          <a:ln>
            <a:noFill/>
          </a:ln>
        </p:spPr>
      </p:sp>
      <p:sp>
        <p:nvSpPr>
          <p:cNvPr id="380" name="Google Shape;380;p11"/>
          <p:cNvSpPr/>
          <p:nvPr/>
        </p:nvSpPr>
        <p:spPr>
          <a:xfrm>
            <a:off x="13173301" y="7196537"/>
            <a:ext cx="1201591" cy="822146"/>
          </a:xfrm>
          <a:custGeom>
            <a:rect b="b" l="l" r="r" t="t"/>
            <a:pathLst>
              <a:path extrusionOk="0" h="822146" w="1201591">
                <a:moveTo>
                  <a:pt x="0" y="0"/>
                </a:moveTo>
                <a:lnTo>
                  <a:pt x="1201591" y="0"/>
                </a:lnTo>
                <a:lnTo>
                  <a:pt x="1201591" y="822146"/>
                </a:lnTo>
                <a:lnTo>
                  <a:pt x="0" y="822146"/>
                </a:lnTo>
                <a:lnTo>
                  <a:pt x="0" y="0"/>
                </a:lnTo>
                <a:close/>
              </a:path>
            </a:pathLst>
          </a:custGeom>
          <a:blipFill rotWithShape="1">
            <a:blip r:embed="rId15">
              <a:alphaModFix/>
            </a:blip>
            <a:stretch>
              <a:fillRect b="-326" l="0" r="0" t="-326"/>
            </a:stretch>
          </a:blipFill>
          <a:ln>
            <a:noFill/>
          </a:ln>
        </p:spPr>
      </p:sp>
      <p:sp>
        <p:nvSpPr>
          <p:cNvPr id="381" name="Google Shape;381;p11"/>
          <p:cNvSpPr/>
          <p:nvPr/>
        </p:nvSpPr>
        <p:spPr>
          <a:xfrm>
            <a:off x="14517767" y="7196537"/>
            <a:ext cx="2530496" cy="1771721"/>
          </a:xfrm>
          <a:custGeom>
            <a:rect b="b" l="l" r="r" t="t"/>
            <a:pathLst>
              <a:path extrusionOk="0" h="1771721" w="2530496">
                <a:moveTo>
                  <a:pt x="0" y="0"/>
                </a:moveTo>
                <a:lnTo>
                  <a:pt x="2530496" y="0"/>
                </a:lnTo>
                <a:lnTo>
                  <a:pt x="2530496" y="1771721"/>
                </a:lnTo>
                <a:lnTo>
                  <a:pt x="0" y="1771721"/>
                </a:lnTo>
                <a:lnTo>
                  <a:pt x="0" y="0"/>
                </a:lnTo>
                <a:close/>
              </a:path>
            </a:pathLst>
          </a:custGeom>
          <a:blipFill rotWithShape="1">
            <a:blip r:embed="rId16">
              <a:alphaModFix/>
            </a:blip>
            <a:stretch>
              <a:fillRect b="0" l="0" r="0" t="0"/>
            </a:stretch>
          </a:blipFill>
          <a:ln>
            <a:noFill/>
          </a:ln>
        </p:spPr>
      </p:sp>
      <p:sp>
        <p:nvSpPr>
          <p:cNvPr id="382" name="Google Shape;382;p11"/>
          <p:cNvSpPr txBox="1"/>
          <p:nvPr/>
        </p:nvSpPr>
        <p:spPr>
          <a:xfrm>
            <a:off x="5114699" y="140234"/>
            <a:ext cx="8058602" cy="932651"/>
          </a:xfrm>
          <a:prstGeom prst="rect">
            <a:avLst/>
          </a:prstGeom>
          <a:noFill/>
          <a:ln>
            <a:noFill/>
          </a:ln>
        </p:spPr>
        <p:txBody>
          <a:bodyPr anchorCtr="0" anchor="t" bIns="0" lIns="0" spcFirstLastPara="1" rIns="0" wrap="square" tIns="0">
            <a:spAutoFit/>
          </a:bodyPr>
          <a:lstStyle/>
          <a:p>
            <a:pPr indent="0" lvl="0" marL="0" marR="0" rtl="0" algn="ctr">
              <a:lnSpc>
                <a:spcPct val="119986"/>
              </a:lnSpc>
              <a:spcBef>
                <a:spcPts val="0"/>
              </a:spcBef>
              <a:spcAft>
                <a:spcPts val="0"/>
              </a:spcAft>
              <a:buNone/>
            </a:pPr>
            <a:r>
              <a:rPr b="1" i="0" lang="en-US" sz="6064" u="none" cap="none" strike="noStrike">
                <a:solidFill>
                  <a:srgbClr val="2A2E3A"/>
                </a:solidFill>
                <a:latin typeface="Montserrat"/>
                <a:ea typeface="Montserrat"/>
                <a:cs typeface="Montserrat"/>
                <a:sym typeface="Montserrat"/>
              </a:rPr>
              <a:t>COVER PART</a:t>
            </a:r>
            <a:endParaRPr/>
          </a:p>
        </p:txBody>
      </p:sp>
      <p:sp>
        <p:nvSpPr>
          <p:cNvPr id="383" name="Google Shape;383;p11"/>
          <p:cNvSpPr txBox="1"/>
          <p:nvPr/>
        </p:nvSpPr>
        <p:spPr>
          <a:xfrm>
            <a:off x="1369570" y="1905090"/>
            <a:ext cx="3051751"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Cover Utama</a:t>
            </a:r>
            <a:endParaRPr/>
          </a:p>
        </p:txBody>
      </p:sp>
      <p:sp>
        <p:nvSpPr>
          <p:cNvPr id="384" name="Google Shape;384;p11"/>
          <p:cNvSpPr txBox="1"/>
          <p:nvPr/>
        </p:nvSpPr>
        <p:spPr>
          <a:xfrm>
            <a:off x="1369570" y="4256511"/>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Buttom Cover</a:t>
            </a:r>
            <a:endParaRPr/>
          </a:p>
        </p:txBody>
      </p:sp>
      <p:sp>
        <p:nvSpPr>
          <p:cNvPr id="385" name="Google Shape;385;p11"/>
          <p:cNvSpPr txBox="1"/>
          <p:nvPr/>
        </p:nvSpPr>
        <p:spPr>
          <a:xfrm>
            <a:off x="1395482" y="6629270"/>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Handle</a:t>
            </a:r>
            <a:endParaRPr/>
          </a:p>
        </p:txBody>
      </p:sp>
      <p:sp>
        <p:nvSpPr>
          <p:cNvPr id="386" name="Google Shape;386;p11"/>
          <p:cNvSpPr txBox="1"/>
          <p:nvPr/>
        </p:nvSpPr>
        <p:spPr>
          <a:xfrm>
            <a:off x="6321744" y="1882544"/>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Switch</a:t>
            </a:r>
            <a:endParaRPr/>
          </a:p>
        </p:txBody>
      </p:sp>
      <p:sp>
        <p:nvSpPr>
          <p:cNvPr id="387" name="Google Shape;387;p11"/>
          <p:cNvSpPr txBox="1"/>
          <p:nvPr/>
        </p:nvSpPr>
        <p:spPr>
          <a:xfrm>
            <a:off x="6321744" y="4256511"/>
            <a:ext cx="3508283"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Potentiometer</a:t>
            </a:r>
            <a:endParaRPr/>
          </a:p>
        </p:txBody>
      </p:sp>
      <p:sp>
        <p:nvSpPr>
          <p:cNvPr id="388" name="Google Shape;388;p11"/>
          <p:cNvSpPr txBox="1"/>
          <p:nvPr/>
        </p:nvSpPr>
        <p:spPr>
          <a:xfrm>
            <a:off x="6321744" y="6617996"/>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LCD &amp; Keypad</a:t>
            </a:r>
            <a:endParaRPr/>
          </a:p>
        </p:txBody>
      </p:sp>
      <p:sp>
        <p:nvSpPr>
          <p:cNvPr id="389" name="Google Shape;389;p11"/>
          <p:cNvSpPr txBox="1"/>
          <p:nvPr/>
        </p:nvSpPr>
        <p:spPr>
          <a:xfrm>
            <a:off x="12568955" y="6617996"/>
            <a:ext cx="3508283"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Screws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2"/>
          <p:cNvSpPr/>
          <p:nvPr/>
        </p:nvSpPr>
        <p:spPr>
          <a:xfrm>
            <a:off x="771525" y="1496786"/>
            <a:ext cx="6557545" cy="7293429"/>
          </a:xfrm>
          <a:custGeom>
            <a:rect b="b" l="l" r="r" t="t"/>
            <a:pathLst>
              <a:path extrusionOk="0" h="7293429" w="6557545">
                <a:moveTo>
                  <a:pt x="0" y="0"/>
                </a:moveTo>
                <a:lnTo>
                  <a:pt x="6557545" y="0"/>
                </a:lnTo>
                <a:lnTo>
                  <a:pt x="6557545" y="7293428"/>
                </a:lnTo>
                <a:lnTo>
                  <a:pt x="0" y="7293428"/>
                </a:lnTo>
                <a:lnTo>
                  <a:pt x="0" y="0"/>
                </a:lnTo>
                <a:close/>
              </a:path>
            </a:pathLst>
          </a:custGeom>
          <a:blipFill rotWithShape="1">
            <a:blip r:embed="rId3">
              <a:alphaModFix/>
            </a:blip>
            <a:stretch>
              <a:fillRect b="0" l="0" r="0" t="0"/>
            </a:stretch>
          </a:blipFill>
          <a:ln>
            <a:noFill/>
          </a:ln>
        </p:spPr>
      </p:sp>
      <p:grpSp>
        <p:nvGrpSpPr>
          <p:cNvPr id="395" name="Google Shape;395;p12"/>
          <p:cNvGrpSpPr/>
          <p:nvPr/>
        </p:nvGrpSpPr>
        <p:grpSpPr>
          <a:xfrm>
            <a:off x="8881645" y="1421532"/>
            <a:ext cx="526554" cy="700115"/>
            <a:chOff x="0" y="-38100"/>
            <a:chExt cx="119806" cy="159296"/>
          </a:xfrm>
        </p:grpSpPr>
        <p:sp>
          <p:nvSpPr>
            <p:cNvPr id="396" name="Google Shape;396;p12"/>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397" name="Google Shape;397;p12"/>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01</a:t>
              </a:r>
              <a:endParaRPr/>
            </a:p>
          </p:txBody>
        </p:sp>
      </p:grpSp>
      <p:grpSp>
        <p:nvGrpSpPr>
          <p:cNvPr id="398" name="Google Shape;398;p12"/>
          <p:cNvGrpSpPr/>
          <p:nvPr/>
        </p:nvGrpSpPr>
        <p:grpSpPr>
          <a:xfrm>
            <a:off x="12636106" y="1410258"/>
            <a:ext cx="526554" cy="700115"/>
            <a:chOff x="0" y="-38100"/>
            <a:chExt cx="119806" cy="159296"/>
          </a:xfrm>
        </p:grpSpPr>
        <p:sp>
          <p:nvSpPr>
            <p:cNvPr id="399" name="Google Shape;399;p12"/>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400" name="Google Shape;400;p12"/>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02</a:t>
              </a:r>
              <a:endParaRPr/>
            </a:p>
          </p:txBody>
        </p:sp>
      </p:grpSp>
      <p:grpSp>
        <p:nvGrpSpPr>
          <p:cNvPr id="401" name="Google Shape;401;p12"/>
          <p:cNvGrpSpPr/>
          <p:nvPr/>
        </p:nvGrpSpPr>
        <p:grpSpPr>
          <a:xfrm>
            <a:off x="8881645" y="4132912"/>
            <a:ext cx="526554" cy="700115"/>
            <a:chOff x="0" y="-38100"/>
            <a:chExt cx="119806" cy="159296"/>
          </a:xfrm>
        </p:grpSpPr>
        <p:sp>
          <p:nvSpPr>
            <p:cNvPr id="402" name="Google Shape;402;p12"/>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403" name="Google Shape;403;p12"/>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03</a:t>
              </a:r>
              <a:endParaRPr/>
            </a:p>
          </p:txBody>
        </p:sp>
      </p:grpSp>
      <p:grpSp>
        <p:nvGrpSpPr>
          <p:cNvPr id="404" name="Google Shape;404;p12"/>
          <p:cNvGrpSpPr/>
          <p:nvPr/>
        </p:nvGrpSpPr>
        <p:grpSpPr>
          <a:xfrm>
            <a:off x="12636106" y="4132912"/>
            <a:ext cx="526554" cy="700115"/>
            <a:chOff x="0" y="-38100"/>
            <a:chExt cx="119806" cy="159296"/>
          </a:xfrm>
        </p:grpSpPr>
        <p:sp>
          <p:nvSpPr>
            <p:cNvPr id="405" name="Google Shape;405;p12"/>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406" name="Google Shape;406;p12"/>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04</a:t>
              </a:r>
              <a:endParaRPr/>
            </a:p>
          </p:txBody>
        </p:sp>
      </p:grpSp>
      <p:grpSp>
        <p:nvGrpSpPr>
          <p:cNvPr id="407" name="Google Shape;407;p12"/>
          <p:cNvGrpSpPr/>
          <p:nvPr/>
        </p:nvGrpSpPr>
        <p:grpSpPr>
          <a:xfrm>
            <a:off x="8881645" y="6863516"/>
            <a:ext cx="526554" cy="700115"/>
            <a:chOff x="0" y="-38100"/>
            <a:chExt cx="119806" cy="159296"/>
          </a:xfrm>
        </p:grpSpPr>
        <p:sp>
          <p:nvSpPr>
            <p:cNvPr id="408" name="Google Shape;408;p12"/>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409" name="Google Shape;409;p12"/>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05</a:t>
              </a:r>
              <a:endParaRPr/>
            </a:p>
          </p:txBody>
        </p:sp>
      </p:grpSp>
      <p:sp>
        <p:nvSpPr>
          <p:cNvPr id="410" name="Google Shape;410;p12"/>
          <p:cNvSpPr/>
          <p:nvPr/>
        </p:nvSpPr>
        <p:spPr>
          <a:xfrm>
            <a:off x="8881645" y="2121647"/>
            <a:ext cx="2224459" cy="1666853"/>
          </a:xfrm>
          <a:custGeom>
            <a:rect b="b" l="l" r="r" t="t"/>
            <a:pathLst>
              <a:path extrusionOk="0" h="1666853" w="2224459">
                <a:moveTo>
                  <a:pt x="0" y="0"/>
                </a:moveTo>
                <a:lnTo>
                  <a:pt x="2224458" y="0"/>
                </a:lnTo>
                <a:lnTo>
                  <a:pt x="2224458" y="1666853"/>
                </a:lnTo>
                <a:lnTo>
                  <a:pt x="0" y="1666853"/>
                </a:lnTo>
                <a:lnTo>
                  <a:pt x="0" y="0"/>
                </a:lnTo>
                <a:close/>
              </a:path>
            </a:pathLst>
          </a:custGeom>
          <a:blipFill rotWithShape="1">
            <a:blip r:embed="rId4">
              <a:alphaModFix/>
            </a:blip>
            <a:stretch>
              <a:fillRect b="0" l="0" r="0" t="0"/>
            </a:stretch>
          </a:blipFill>
          <a:ln>
            <a:noFill/>
          </a:ln>
        </p:spPr>
      </p:sp>
      <p:sp>
        <p:nvSpPr>
          <p:cNvPr id="411" name="Google Shape;411;p12"/>
          <p:cNvSpPr/>
          <p:nvPr/>
        </p:nvSpPr>
        <p:spPr>
          <a:xfrm>
            <a:off x="12636106" y="2110374"/>
            <a:ext cx="2646526" cy="1666853"/>
          </a:xfrm>
          <a:custGeom>
            <a:rect b="b" l="l" r="r" t="t"/>
            <a:pathLst>
              <a:path extrusionOk="0" h="1666853" w="2646526">
                <a:moveTo>
                  <a:pt x="0" y="0"/>
                </a:moveTo>
                <a:lnTo>
                  <a:pt x="2646526" y="0"/>
                </a:lnTo>
                <a:lnTo>
                  <a:pt x="2646526" y="1666853"/>
                </a:lnTo>
                <a:lnTo>
                  <a:pt x="0" y="1666853"/>
                </a:lnTo>
                <a:lnTo>
                  <a:pt x="0" y="0"/>
                </a:lnTo>
                <a:close/>
              </a:path>
            </a:pathLst>
          </a:custGeom>
          <a:blipFill rotWithShape="1">
            <a:blip r:embed="rId5">
              <a:alphaModFix/>
            </a:blip>
            <a:stretch>
              <a:fillRect b="0" l="0" r="0" t="0"/>
            </a:stretch>
          </a:blipFill>
          <a:ln>
            <a:noFill/>
          </a:ln>
        </p:spPr>
      </p:sp>
      <p:sp>
        <p:nvSpPr>
          <p:cNvPr id="412" name="Google Shape;412;p12"/>
          <p:cNvSpPr/>
          <p:nvPr/>
        </p:nvSpPr>
        <p:spPr>
          <a:xfrm>
            <a:off x="8881645" y="4833028"/>
            <a:ext cx="2366677" cy="1666853"/>
          </a:xfrm>
          <a:custGeom>
            <a:rect b="b" l="l" r="r" t="t"/>
            <a:pathLst>
              <a:path extrusionOk="0" h="1666853" w="2366677">
                <a:moveTo>
                  <a:pt x="0" y="0"/>
                </a:moveTo>
                <a:lnTo>
                  <a:pt x="2366677" y="0"/>
                </a:lnTo>
                <a:lnTo>
                  <a:pt x="2366677" y="1666853"/>
                </a:lnTo>
                <a:lnTo>
                  <a:pt x="0" y="1666853"/>
                </a:lnTo>
                <a:lnTo>
                  <a:pt x="0" y="0"/>
                </a:lnTo>
                <a:close/>
              </a:path>
            </a:pathLst>
          </a:custGeom>
          <a:blipFill rotWithShape="1">
            <a:blip r:embed="rId6">
              <a:alphaModFix/>
            </a:blip>
            <a:stretch>
              <a:fillRect b="0" l="0" r="0" t="0"/>
            </a:stretch>
          </a:blipFill>
          <a:ln>
            <a:noFill/>
          </a:ln>
        </p:spPr>
      </p:sp>
      <p:sp>
        <p:nvSpPr>
          <p:cNvPr id="413" name="Google Shape;413;p12"/>
          <p:cNvSpPr/>
          <p:nvPr/>
        </p:nvSpPr>
        <p:spPr>
          <a:xfrm>
            <a:off x="12636106" y="4833028"/>
            <a:ext cx="2539162" cy="1666853"/>
          </a:xfrm>
          <a:custGeom>
            <a:rect b="b" l="l" r="r" t="t"/>
            <a:pathLst>
              <a:path extrusionOk="0" h="1666853" w="2539162">
                <a:moveTo>
                  <a:pt x="0" y="0"/>
                </a:moveTo>
                <a:lnTo>
                  <a:pt x="2539162" y="0"/>
                </a:lnTo>
                <a:lnTo>
                  <a:pt x="2539162" y="1666853"/>
                </a:lnTo>
                <a:lnTo>
                  <a:pt x="0" y="1666853"/>
                </a:lnTo>
                <a:lnTo>
                  <a:pt x="0" y="0"/>
                </a:lnTo>
                <a:close/>
              </a:path>
            </a:pathLst>
          </a:custGeom>
          <a:blipFill rotWithShape="1">
            <a:blip r:embed="rId7">
              <a:alphaModFix/>
            </a:blip>
            <a:stretch>
              <a:fillRect b="0" l="0" r="0" t="0"/>
            </a:stretch>
          </a:blipFill>
          <a:ln>
            <a:noFill/>
          </a:ln>
        </p:spPr>
      </p:sp>
      <p:sp>
        <p:nvSpPr>
          <p:cNvPr id="414" name="Google Shape;414;p12"/>
          <p:cNvSpPr/>
          <p:nvPr/>
        </p:nvSpPr>
        <p:spPr>
          <a:xfrm>
            <a:off x="8881645" y="7563631"/>
            <a:ext cx="2233288" cy="1666853"/>
          </a:xfrm>
          <a:custGeom>
            <a:rect b="b" l="l" r="r" t="t"/>
            <a:pathLst>
              <a:path extrusionOk="0" h="1666853" w="2233288">
                <a:moveTo>
                  <a:pt x="0" y="0"/>
                </a:moveTo>
                <a:lnTo>
                  <a:pt x="2233288" y="0"/>
                </a:lnTo>
                <a:lnTo>
                  <a:pt x="2233288" y="1666854"/>
                </a:lnTo>
                <a:lnTo>
                  <a:pt x="0" y="1666854"/>
                </a:lnTo>
                <a:lnTo>
                  <a:pt x="0" y="0"/>
                </a:lnTo>
                <a:close/>
              </a:path>
            </a:pathLst>
          </a:custGeom>
          <a:blipFill rotWithShape="1">
            <a:blip r:embed="rId8">
              <a:alphaModFix/>
            </a:blip>
            <a:stretch>
              <a:fillRect b="0" l="0" r="0" t="0"/>
            </a:stretch>
          </a:blipFill>
          <a:ln>
            <a:noFill/>
          </a:ln>
        </p:spPr>
      </p:sp>
      <p:sp>
        <p:nvSpPr>
          <p:cNvPr id="415" name="Google Shape;415;p12"/>
          <p:cNvSpPr txBox="1"/>
          <p:nvPr/>
        </p:nvSpPr>
        <p:spPr>
          <a:xfrm>
            <a:off x="5114699" y="140234"/>
            <a:ext cx="8058602" cy="932651"/>
          </a:xfrm>
          <a:prstGeom prst="rect">
            <a:avLst/>
          </a:prstGeom>
          <a:noFill/>
          <a:ln>
            <a:noFill/>
          </a:ln>
        </p:spPr>
        <p:txBody>
          <a:bodyPr anchorCtr="0" anchor="t" bIns="0" lIns="0" spcFirstLastPara="1" rIns="0" wrap="square" tIns="0">
            <a:spAutoFit/>
          </a:bodyPr>
          <a:lstStyle/>
          <a:p>
            <a:pPr indent="0" lvl="0" marL="0" marR="0" rtl="0" algn="ctr">
              <a:lnSpc>
                <a:spcPct val="119986"/>
              </a:lnSpc>
              <a:spcBef>
                <a:spcPts val="0"/>
              </a:spcBef>
              <a:spcAft>
                <a:spcPts val="0"/>
              </a:spcAft>
              <a:buNone/>
            </a:pPr>
            <a:r>
              <a:rPr b="1" i="0" lang="en-US" sz="6064" u="none" cap="none" strike="noStrike">
                <a:solidFill>
                  <a:srgbClr val="2A2E3A"/>
                </a:solidFill>
                <a:latin typeface="Montserrat"/>
                <a:ea typeface="Montserrat"/>
                <a:cs typeface="Montserrat"/>
                <a:sym typeface="Montserrat"/>
              </a:rPr>
              <a:t>TUBE PART</a:t>
            </a:r>
            <a:endParaRPr/>
          </a:p>
        </p:txBody>
      </p:sp>
      <p:sp>
        <p:nvSpPr>
          <p:cNvPr id="416" name="Google Shape;416;p12"/>
          <p:cNvSpPr txBox="1"/>
          <p:nvPr/>
        </p:nvSpPr>
        <p:spPr>
          <a:xfrm>
            <a:off x="9502174" y="1543107"/>
            <a:ext cx="1225623"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Botol </a:t>
            </a:r>
            <a:endParaRPr/>
          </a:p>
        </p:txBody>
      </p:sp>
      <p:sp>
        <p:nvSpPr>
          <p:cNvPr id="417" name="Google Shape;417;p12"/>
          <p:cNvSpPr txBox="1"/>
          <p:nvPr/>
        </p:nvSpPr>
        <p:spPr>
          <a:xfrm>
            <a:off x="9521134" y="6966606"/>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PS 011 R1-1</a:t>
            </a:r>
            <a:endParaRPr/>
          </a:p>
        </p:txBody>
      </p:sp>
      <p:sp>
        <p:nvSpPr>
          <p:cNvPr id="418" name="Google Shape;418;p12"/>
          <p:cNvSpPr txBox="1"/>
          <p:nvPr/>
        </p:nvSpPr>
        <p:spPr>
          <a:xfrm>
            <a:off x="13257910" y="1543107"/>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Nipple</a:t>
            </a:r>
            <a:endParaRPr/>
          </a:p>
        </p:txBody>
      </p:sp>
      <p:sp>
        <p:nvSpPr>
          <p:cNvPr id="419" name="Google Shape;419;p12"/>
          <p:cNvSpPr txBox="1"/>
          <p:nvPr/>
        </p:nvSpPr>
        <p:spPr>
          <a:xfrm>
            <a:off x="13276960" y="4243214"/>
            <a:ext cx="3622416"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Nipple Suction</a:t>
            </a:r>
            <a:endParaRPr/>
          </a:p>
        </p:txBody>
      </p:sp>
      <p:sp>
        <p:nvSpPr>
          <p:cNvPr id="420" name="Google Shape;420;p12"/>
          <p:cNvSpPr txBox="1"/>
          <p:nvPr/>
        </p:nvSpPr>
        <p:spPr>
          <a:xfrm>
            <a:off x="9521134" y="4243214"/>
            <a:ext cx="2087519"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Nipple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13"/>
          <p:cNvPicPr preferRelativeResize="0"/>
          <p:nvPr/>
        </p:nvPicPr>
        <p:blipFill>
          <a:blip r:embed="rId3">
            <a:alphaModFix/>
          </a:blip>
          <a:stretch>
            <a:fillRect/>
          </a:stretch>
        </p:blipFill>
        <p:spPr>
          <a:xfrm>
            <a:off x="2426650" y="1725776"/>
            <a:ext cx="14678088" cy="8256425"/>
          </a:xfrm>
          <a:prstGeom prst="rect">
            <a:avLst/>
          </a:prstGeom>
          <a:noFill/>
          <a:ln>
            <a:noFill/>
          </a:ln>
        </p:spPr>
      </p:pic>
      <p:grpSp>
        <p:nvGrpSpPr>
          <p:cNvPr id="426" name="Google Shape;426;p13"/>
          <p:cNvGrpSpPr/>
          <p:nvPr/>
        </p:nvGrpSpPr>
        <p:grpSpPr>
          <a:xfrm>
            <a:off x="-2001494" y="8323039"/>
            <a:ext cx="4723978" cy="4723978"/>
            <a:chOff x="0" y="0"/>
            <a:chExt cx="812800" cy="812800"/>
          </a:xfrm>
        </p:grpSpPr>
        <p:sp>
          <p:nvSpPr>
            <p:cNvPr id="427" name="Google Shape;42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9" name="Google Shape;429;p13"/>
          <p:cNvGrpSpPr/>
          <p:nvPr/>
        </p:nvGrpSpPr>
        <p:grpSpPr>
          <a:xfrm>
            <a:off x="-559418" y="-811125"/>
            <a:ext cx="1839825" cy="1839825"/>
            <a:chOff x="0" y="0"/>
            <a:chExt cx="812800" cy="812800"/>
          </a:xfrm>
        </p:grpSpPr>
        <p:sp>
          <p:nvSpPr>
            <p:cNvPr id="430" name="Google Shape;43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2" name="Google Shape;432;p13"/>
          <p:cNvSpPr txBox="1"/>
          <p:nvPr/>
        </p:nvSpPr>
        <p:spPr>
          <a:xfrm>
            <a:off x="1696906" y="786090"/>
            <a:ext cx="6581347" cy="939686"/>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Skema Elektrik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14"/>
          <p:cNvGrpSpPr/>
          <p:nvPr/>
        </p:nvGrpSpPr>
        <p:grpSpPr>
          <a:xfrm>
            <a:off x="-2001494" y="8323039"/>
            <a:ext cx="4723978" cy="4723978"/>
            <a:chOff x="0" y="0"/>
            <a:chExt cx="812800" cy="812800"/>
          </a:xfrm>
        </p:grpSpPr>
        <p:sp>
          <p:nvSpPr>
            <p:cNvPr id="438" name="Google Shape;438;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0" name="Google Shape;440;p14"/>
          <p:cNvGrpSpPr/>
          <p:nvPr/>
        </p:nvGrpSpPr>
        <p:grpSpPr>
          <a:xfrm>
            <a:off x="-559418" y="-811125"/>
            <a:ext cx="1839825" cy="1839825"/>
            <a:chOff x="0" y="0"/>
            <a:chExt cx="812800" cy="812800"/>
          </a:xfrm>
        </p:grpSpPr>
        <p:sp>
          <p:nvSpPr>
            <p:cNvPr id="441" name="Google Shape;441;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3" name="Google Shape;443;p14"/>
          <p:cNvSpPr txBox="1"/>
          <p:nvPr/>
        </p:nvSpPr>
        <p:spPr>
          <a:xfrm>
            <a:off x="1696906" y="786090"/>
            <a:ext cx="5243439" cy="939686"/>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Skematik</a:t>
            </a:r>
            <a:endParaRPr/>
          </a:p>
        </p:txBody>
      </p:sp>
      <p:sp>
        <p:nvSpPr>
          <p:cNvPr id="444" name="Google Shape;444;p14"/>
          <p:cNvSpPr txBox="1"/>
          <p:nvPr/>
        </p:nvSpPr>
        <p:spPr>
          <a:xfrm>
            <a:off x="1696906" y="1963823"/>
            <a:ext cx="6845354" cy="1400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2A2E3A"/>
                </a:solidFill>
                <a:latin typeface="Montserrat"/>
                <a:ea typeface="Montserrat"/>
                <a:cs typeface="Montserrat"/>
                <a:sym typeface="Montserrat"/>
              </a:rPr>
              <a:t>Rangkaian Power Supply 12V</a:t>
            </a:r>
            <a:endParaRPr/>
          </a:p>
          <a:p>
            <a:pPr indent="0" lvl="0" marL="0" marR="0" rtl="0" algn="l">
              <a:lnSpc>
                <a:spcPct val="245266"/>
              </a:lnSpc>
              <a:spcBef>
                <a:spcPts val="0"/>
              </a:spcBef>
              <a:spcAft>
                <a:spcPts val="0"/>
              </a:spcAft>
              <a:buNone/>
            </a:pPr>
            <a:r>
              <a:t/>
            </a:r>
            <a:endParaRPr b="1" i="0" sz="3000" u="none" cap="none" strike="noStrike">
              <a:solidFill>
                <a:srgbClr val="2A2E3A"/>
              </a:solidFill>
              <a:latin typeface="Montserrat"/>
              <a:ea typeface="Montserrat"/>
              <a:cs typeface="Montserrat"/>
              <a:sym typeface="Montserrat"/>
            </a:endParaRPr>
          </a:p>
        </p:txBody>
      </p:sp>
      <p:sp>
        <p:nvSpPr>
          <p:cNvPr id="445" name="Google Shape;445;p14"/>
          <p:cNvSpPr txBox="1"/>
          <p:nvPr/>
        </p:nvSpPr>
        <p:spPr>
          <a:xfrm>
            <a:off x="10380554" y="1814027"/>
            <a:ext cx="6845354" cy="1400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2A2E3A"/>
                </a:solidFill>
                <a:latin typeface="Montserrat"/>
                <a:ea typeface="Montserrat"/>
                <a:cs typeface="Montserrat"/>
                <a:sym typeface="Montserrat"/>
              </a:rPr>
              <a:t>Rangkaian Stepdown 5V</a:t>
            </a:r>
            <a:endParaRPr/>
          </a:p>
          <a:p>
            <a:pPr indent="0" lvl="0" marL="0" marR="0" rtl="0" algn="l">
              <a:lnSpc>
                <a:spcPct val="245266"/>
              </a:lnSpc>
              <a:spcBef>
                <a:spcPts val="0"/>
              </a:spcBef>
              <a:spcAft>
                <a:spcPts val="0"/>
              </a:spcAft>
              <a:buNone/>
            </a:pPr>
            <a:r>
              <a:t/>
            </a:r>
            <a:endParaRPr b="1" i="0" sz="3000" u="none" cap="none" strike="noStrike">
              <a:solidFill>
                <a:srgbClr val="2A2E3A"/>
              </a:solidFill>
              <a:latin typeface="Montserrat"/>
              <a:ea typeface="Montserrat"/>
              <a:cs typeface="Montserrat"/>
              <a:sym typeface="Montserrat"/>
            </a:endParaRPr>
          </a:p>
        </p:txBody>
      </p:sp>
      <p:sp>
        <p:nvSpPr>
          <p:cNvPr id="446" name="Google Shape;446;p14"/>
          <p:cNvSpPr txBox="1"/>
          <p:nvPr/>
        </p:nvSpPr>
        <p:spPr>
          <a:xfrm>
            <a:off x="3095493" y="6427536"/>
            <a:ext cx="3210631" cy="30838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Komponen</a:t>
            </a:r>
            <a:endParaRPr/>
          </a:p>
          <a:p>
            <a:pPr indent="0" lvl="0" marL="0" marR="0" rtl="0" algn="l">
              <a:lnSpc>
                <a:spcPct val="140000"/>
              </a:lnSpc>
              <a:spcBef>
                <a:spcPts val="0"/>
              </a:spcBef>
              <a:spcAft>
                <a:spcPts val="0"/>
              </a:spcAft>
              <a:buNone/>
            </a:pPr>
            <a:r>
              <a:t/>
            </a:r>
            <a:endParaRPr b="0" i="0" sz="1965" u="none" cap="none" strike="noStrike">
              <a:solidFill>
                <a:srgbClr val="2A2E3A"/>
              </a:solidFill>
              <a:latin typeface="Montserrat"/>
              <a:ea typeface="Montserrat"/>
              <a:cs typeface="Montserrat"/>
              <a:sym typeface="Montserrat"/>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Trafo Stepdown = 1</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Dioda IN4007 = 4</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IC 7812 = 1</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Elco 1000uF/16V = 2</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LED 1/2 watt = 1</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Resistor 1k ohm = 1</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Terminal blok 2 pin = 2</a:t>
            </a:r>
            <a:endParaRPr/>
          </a:p>
        </p:txBody>
      </p:sp>
      <p:sp>
        <p:nvSpPr>
          <p:cNvPr id="447" name="Google Shape;447;p14"/>
          <p:cNvSpPr txBox="1"/>
          <p:nvPr/>
        </p:nvSpPr>
        <p:spPr>
          <a:xfrm>
            <a:off x="12197916" y="6598986"/>
            <a:ext cx="3210631" cy="27409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Komponen</a:t>
            </a:r>
            <a:endParaRPr/>
          </a:p>
          <a:p>
            <a:pPr indent="0" lvl="0" marL="0" marR="0" rtl="0" algn="l">
              <a:lnSpc>
                <a:spcPct val="140000"/>
              </a:lnSpc>
              <a:spcBef>
                <a:spcPts val="0"/>
              </a:spcBef>
              <a:spcAft>
                <a:spcPts val="0"/>
              </a:spcAft>
              <a:buNone/>
            </a:pPr>
            <a:r>
              <a:t/>
            </a:r>
            <a:endParaRPr b="0" i="0" sz="1965" u="none" cap="none" strike="noStrike">
              <a:solidFill>
                <a:srgbClr val="2A2E3A"/>
              </a:solidFill>
              <a:latin typeface="Montserrat"/>
              <a:ea typeface="Montserrat"/>
              <a:cs typeface="Montserrat"/>
              <a:sym typeface="Montserrat"/>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Dioda IN4007 = 1</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IC 7805 = 1</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Elco 1000uF/16V = 2</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LED 1/2 watt = 1</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Resistor 330 ohm = 1</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Terminal blok 2 pin = 1</a:t>
            </a:r>
            <a:endParaRPr/>
          </a:p>
        </p:txBody>
      </p:sp>
      <p:pic>
        <p:nvPicPr>
          <p:cNvPr id="448" name="Google Shape;448;p14"/>
          <p:cNvPicPr preferRelativeResize="0"/>
          <p:nvPr/>
        </p:nvPicPr>
        <p:blipFill>
          <a:blip r:embed="rId3">
            <a:alphaModFix/>
          </a:blip>
          <a:stretch>
            <a:fillRect/>
          </a:stretch>
        </p:blipFill>
        <p:spPr>
          <a:xfrm>
            <a:off x="1196600" y="2705798"/>
            <a:ext cx="7008425" cy="3179475"/>
          </a:xfrm>
          <a:prstGeom prst="rect">
            <a:avLst/>
          </a:prstGeom>
          <a:noFill/>
          <a:ln>
            <a:noFill/>
          </a:ln>
        </p:spPr>
      </p:pic>
      <p:pic>
        <p:nvPicPr>
          <p:cNvPr id="449" name="Google Shape;449;p14"/>
          <p:cNvPicPr preferRelativeResize="0"/>
          <p:nvPr/>
        </p:nvPicPr>
        <p:blipFill>
          <a:blip r:embed="rId4">
            <a:alphaModFix/>
          </a:blip>
          <a:stretch>
            <a:fillRect/>
          </a:stretch>
        </p:blipFill>
        <p:spPr>
          <a:xfrm>
            <a:off x="9132782" y="2705800"/>
            <a:ext cx="8200941" cy="308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grpSp>
        <p:nvGrpSpPr>
          <p:cNvPr id="454" name="Google Shape;454;p15"/>
          <p:cNvGrpSpPr/>
          <p:nvPr/>
        </p:nvGrpSpPr>
        <p:grpSpPr>
          <a:xfrm>
            <a:off x="-2001494" y="8323039"/>
            <a:ext cx="4723978" cy="4723978"/>
            <a:chOff x="0" y="0"/>
            <a:chExt cx="812800" cy="812800"/>
          </a:xfrm>
        </p:grpSpPr>
        <p:sp>
          <p:nvSpPr>
            <p:cNvPr id="455" name="Google Shape;45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7" name="Google Shape;457;p15"/>
          <p:cNvGrpSpPr/>
          <p:nvPr/>
        </p:nvGrpSpPr>
        <p:grpSpPr>
          <a:xfrm>
            <a:off x="15496482" y="-1622972"/>
            <a:ext cx="4837174" cy="4837174"/>
            <a:chOff x="0" y="0"/>
            <a:chExt cx="812800" cy="812800"/>
          </a:xfrm>
        </p:grpSpPr>
        <p:sp>
          <p:nvSpPr>
            <p:cNvPr id="458" name="Google Shape;45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0" name="Google Shape;460;p15"/>
          <p:cNvGrpSpPr/>
          <p:nvPr/>
        </p:nvGrpSpPr>
        <p:grpSpPr>
          <a:xfrm>
            <a:off x="-559418" y="-811125"/>
            <a:ext cx="1839825" cy="1839825"/>
            <a:chOff x="0" y="0"/>
            <a:chExt cx="812800" cy="812800"/>
          </a:xfrm>
        </p:grpSpPr>
        <p:sp>
          <p:nvSpPr>
            <p:cNvPr id="461" name="Google Shape;46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3" name="Google Shape;463;p15"/>
          <p:cNvSpPr txBox="1"/>
          <p:nvPr/>
        </p:nvSpPr>
        <p:spPr>
          <a:xfrm>
            <a:off x="1280408" y="1019175"/>
            <a:ext cx="5243439" cy="939686"/>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Skematik</a:t>
            </a:r>
            <a:endParaRPr/>
          </a:p>
        </p:txBody>
      </p:sp>
      <p:sp>
        <p:nvSpPr>
          <p:cNvPr id="464" name="Google Shape;464;p15"/>
          <p:cNvSpPr txBox="1"/>
          <p:nvPr/>
        </p:nvSpPr>
        <p:spPr>
          <a:xfrm>
            <a:off x="1280408" y="2204799"/>
            <a:ext cx="8731224" cy="1400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2A2E3A"/>
                </a:solidFill>
                <a:latin typeface="Montserrat"/>
                <a:ea typeface="Montserrat"/>
                <a:cs typeface="Montserrat"/>
                <a:sym typeface="Montserrat"/>
              </a:rPr>
              <a:t>Rangkaian Driver Motor DC L298N</a:t>
            </a:r>
            <a:endParaRPr/>
          </a:p>
          <a:p>
            <a:pPr indent="0" lvl="0" marL="0" marR="0" rtl="0" algn="l">
              <a:lnSpc>
                <a:spcPct val="245266"/>
              </a:lnSpc>
              <a:spcBef>
                <a:spcPts val="0"/>
              </a:spcBef>
              <a:spcAft>
                <a:spcPts val="0"/>
              </a:spcAft>
              <a:buNone/>
            </a:pPr>
            <a:r>
              <a:t/>
            </a:r>
            <a:endParaRPr b="1" i="0" sz="3000" u="none" cap="none" strike="noStrike">
              <a:solidFill>
                <a:srgbClr val="2A2E3A"/>
              </a:solidFill>
              <a:latin typeface="Montserrat"/>
              <a:ea typeface="Montserrat"/>
              <a:cs typeface="Montserrat"/>
              <a:sym typeface="Montserrat"/>
            </a:endParaRPr>
          </a:p>
        </p:txBody>
      </p:sp>
      <p:sp>
        <p:nvSpPr>
          <p:cNvPr id="465" name="Google Shape;465;p15"/>
          <p:cNvSpPr txBox="1"/>
          <p:nvPr/>
        </p:nvSpPr>
        <p:spPr>
          <a:xfrm>
            <a:off x="11442646" y="2204799"/>
            <a:ext cx="6845354" cy="1400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2A2E3A"/>
                </a:solidFill>
                <a:latin typeface="Montserrat"/>
                <a:ea typeface="Montserrat"/>
                <a:cs typeface="Montserrat"/>
                <a:sym typeface="Montserrat"/>
              </a:rPr>
              <a:t>Rangkaian ESP32</a:t>
            </a:r>
            <a:endParaRPr/>
          </a:p>
          <a:p>
            <a:pPr indent="0" lvl="0" marL="0" marR="0" rtl="0" algn="l">
              <a:lnSpc>
                <a:spcPct val="245266"/>
              </a:lnSpc>
              <a:spcBef>
                <a:spcPts val="0"/>
              </a:spcBef>
              <a:spcAft>
                <a:spcPts val="0"/>
              </a:spcAft>
              <a:buNone/>
            </a:pPr>
            <a:r>
              <a:t/>
            </a:r>
            <a:endParaRPr b="1" i="0" sz="3000" u="none" cap="none" strike="noStrike">
              <a:solidFill>
                <a:srgbClr val="2A2E3A"/>
              </a:solidFill>
              <a:latin typeface="Montserrat"/>
              <a:ea typeface="Montserrat"/>
              <a:cs typeface="Montserrat"/>
              <a:sym typeface="Montserrat"/>
            </a:endParaRPr>
          </a:p>
        </p:txBody>
      </p:sp>
      <p:sp>
        <p:nvSpPr>
          <p:cNvPr id="466" name="Google Shape;466;p15"/>
          <p:cNvSpPr txBox="1"/>
          <p:nvPr/>
        </p:nvSpPr>
        <p:spPr>
          <a:xfrm>
            <a:off x="4475417" y="8081149"/>
            <a:ext cx="2698572" cy="2013621"/>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Komponen</a:t>
            </a:r>
            <a:endParaRPr/>
          </a:p>
          <a:p>
            <a:pPr indent="0" lvl="0" marL="0" marR="0" rtl="0" algn="l">
              <a:lnSpc>
                <a:spcPct val="140036"/>
              </a:lnSpc>
              <a:spcBef>
                <a:spcPts val="0"/>
              </a:spcBef>
              <a:spcAft>
                <a:spcPts val="0"/>
              </a:spcAft>
              <a:buNone/>
            </a:pPr>
            <a:r>
              <a:t/>
            </a:r>
            <a:endParaRPr b="0" i="0" sz="1651" u="none" cap="none" strike="noStrike">
              <a:solidFill>
                <a:srgbClr val="2A2E3A"/>
              </a:solidFill>
              <a:latin typeface="Montserrat"/>
              <a:ea typeface="Montserrat"/>
              <a:cs typeface="Montserrat"/>
              <a:sym typeface="Montserrat"/>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8 pin Header male = 1</a:t>
            </a:r>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Dioda IN4007 = 8</a:t>
            </a:r>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IC L298 = 1</a:t>
            </a:r>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Elco 100nF/16V = 2</a:t>
            </a:r>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Terminal blok 2 pin = 4</a:t>
            </a:r>
            <a:endParaRPr/>
          </a:p>
        </p:txBody>
      </p:sp>
      <p:sp>
        <p:nvSpPr>
          <p:cNvPr id="467" name="Google Shape;467;p15"/>
          <p:cNvSpPr txBox="1"/>
          <p:nvPr/>
        </p:nvSpPr>
        <p:spPr>
          <a:xfrm>
            <a:off x="11442646" y="8081149"/>
            <a:ext cx="2698572" cy="2013621"/>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Komponen</a:t>
            </a:r>
            <a:endParaRPr/>
          </a:p>
          <a:p>
            <a:pPr indent="0" lvl="0" marL="0" marR="0" rtl="0" algn="l">
              <a:lnSpc>
                <a:spcPct val="140036"/>
              </a:lnSpc>
              <a:spcBef>
                <a:spcPts val="0"/>
              </a:spcBef>
              <a:spcAft>
                <a:spcPts val="0"/>
              </a:spcAft>
              <a:buNone/>
            </a:pPr>
            <a:r>
              <a:t/>
            </a:r>
            <a:endParaRPr b="0" i="0" sz="1651" u="none" cap="none" strike="noStrike">
              <a:solidFill>
                <a:srgbClr val="2A2E3A"/>
              </a:solidFill>
              <a:latin typeface="Montserrat"/>
              <a:ea typeface="Montserrat"/>
              <a:cs typeface="Montserrat"/>
              <a:sym typeface="Montserrat"/>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ESP32 = 1</a:t>
            </a:r>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8 pin Header male = 1</a:t>
            </a:r>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4 pin Header male = 1</a:t>
            </a:r>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3 pin Header male = 1</a:t>
            </a:r>
            <a:endParaRPr/>
          </a:p>
          <a:p>
            <a:pPr indent="0" lvl="0" marL="0" marR="0" rtl="0" algn="l">
              <a:lnSpc>
                <a:spcPct val="140036"/>
              </a:lnSpc>
              <a:spcBef>
                <a:spcPts val="0"/>
              </a:spcBef>
              <a:spcAft>
                <a:spcPts val="0"/>
              </a:spcAft>
              <a:buNone/>
            </a:pPr>
            <a:r>
              <a:rPr b="0" i="0" lang="en-US" sz="1651" u="none" cap="none" strike="noStrike">
                <a:solidFill>
                  <a:srgbClr val="2A2E3A"/>
                </a:solidFill>
                <a:latin typeface="Montserrat"/>
                <a:ea typeface="Montserrat"/>
                <a:cs typeface="Montserrat"/>
                <a:sym typeface="Montserrat"/>
              </a:rPr>
              <a:t>Terminal blok 2 pin = 1</a:t>
            </a:r>
            <a:endParaRPr/>
          </a:p>
        </p:txBody>
      </p:sp>
      <p:pic>
        <p:nvPicPr>
          <p:cNvPr id="468" name="Google Shape;468;p15"/>
          <p:cNvPicPr preferRelativeResize="0"/>
          <p:nvPr/>
        </p:nvPicPr>
        <p:blipFill>
          <a:blip r:embed="rId3">
            <a:alphaModFix/>
          </a:blip>
          <a:stretch>
            <a:fillRect/>
          </a:stretch>
        </p:blipFill>
        <p:spPr>
          <a:xfrm>
            <a:off x="1280401" y="2920124"/>
            <a:ext cx="7331538" cy="4441675"/>
          </a:xfrm>
          <a:prstGeom prst="rect">
            <a:avLst/>
          </a:prstGeom>
          <a:noFill/>
          <a:ln>
            <a:noFill/>
          </a:ln>
        </p:spPr>
      </p:pic>
      <p:pic>
        <p:nvPicPr>
          <p:cNvPr id="469" name="Google Shape;469;p15"/>
          <p:cNvPicPr preferRelativeResize="0"/>
          <p:nvPr/>
        </p:nvPicPr>
        <p:blipFill>
          <a:blip r:embed="rId4">
            <a:alphaModFix/>
          </a:blip>
          <a:stretch>
            <a:fillRect/>
          </a:stretch>
        </p:blipFill>
        <p:spPr>
          <a:xfrm>
            <a:off x="13277959" y="2880463"/>
            <a:ext cx="4106790" cy="4521000"/>
          </a:xfrm>
          <a:prstGeom prst="rect">
            <a:avLst/>
          </a:prstGeom>
          <a:noFill/>
          <a:ln>
            <a:noFill/>
          </a:ln>
        </p:spPr>
      </p:pic>
      <p:pic>
        <p:nvPicPr>
          <p:cNvPr id="470" name="Google Shape;470;p15"/>
          <p:cNvPicPr preferRelativeResize="0"/>
          <p:nvPr/>
        </p:nvPicPr>
        <p:blipFill>
          <a:blip r:embed="rId5">
            <a:alphaModFix/>
          </a:blip>
          <a:stretch>
            <a:fillRect/>
          </a:stretch>
        </p:blipFill>
        <p:spPr>
          <a:xfrm>
            <a:off x="9760028" y="3604975"/>
            <a:ext cx="3517921" cy="2013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grpSp>
        <p:nvGrpSpPr>
          <p:cNvPr id="475" name="Google Shape;475;p16"/>
          <p:cNvGrpSpPr/>
          <p:nvPr/>
        </p:nvGrpSpPr>
        <p:grpSpPr>
          <a:xfrm>
            <a:off x="-2001494" y="8323039"/>
            <a:ext cx="4723978" cy="4723978"/>
            <a:chOff x="0" y="0"/>
            <a:chExt cx="812800" cy="812800"/>
          </a:xfrm>
        </p:grpSpPr>
        <p:sp>
          <p:nvSpPr>
            <p:cNvPr id="476" name="Google Shape;476;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8" name="Google Shape;478;p16"/>
          <p:cNvGrpSpPr/>
          <p:nvPr/>
        </p:nvGrpSpPr>
        <p:grpSpPr>
          <a:xfrm>
            <a:off x="15496482" y="-1622972"/>
            <a:ext cx="4837174" cy="4837174"/>
            <a:chOff x="0" y="0"/>
            <a:chExt cx="812800" cy="812800"/>
          </a:xfrm>
        </p:grpSpPr>
        <p:sp>
          <p:nvSpPr>
            <p:cNvPr id="479" name="Google Shape;479;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1" name="Google Shape;481;p16"/>
          <p:cNvGrpSpPr/>
          <p:nvPr/>
        </p:nvGrpSpPr>
        <p:grpSpPr>
          <a:xfrm>
            <a:off x="-559418" y="-811125"/>
            <a:ext cx="1839825" cy="1839825"/>
            <a:chOff x="0" y="0"/>
            <a:chExt cx="812800" cy="812800"/>
          </a:xfrm>
        </p:grpSpPr>
        <p:sp>
          <p:nvSpPr>
            <p:cNvPr id="482" name="Google Shape;48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4" name="Google Shape;484;p16"/>
          <p:cNvSpPr txBox="1"/>
          <p:nvPr/>
        </p:nvSpPr>
        <p:spPr>
          <a:xfrm>
            <a:off x="1280408" y="1019175"/>
            <a:ext cx="5243439" cy="939686"/>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Layout</a:t>
            </a:r>
            <a:endParaRPr/>
          </a:p>
        </p:txBody>
      </p:sp>
      <p:sp>
        <p:nvSpPr>
          <p:cNvPr id="485" name="Google Shape;485;p16"/>
          <p:cNvSpPr txBox="1"/>
          <p:nvPr/>
        </p:nvSpPr>
        <p:spPr>
          <a:xfrm>
            <a:off x="1504676" y="2204799"/>
            <a:ext cx="8731224" cy="1400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2A2E3A"/>
                </a:solidFill>
                <a:latin typeface="Montserrat"/>
                <a:ea typeface="Montserrat"/>
                <a:cs typeface="Montserrat"/>
                <a:sym typeface="Montserrat"/>
              </a:rPr>
              <a:t>Rangkaian ESP32 dan Driver L298N</a:t>
            </a:r>
            <a:endParaRPr/>
          </a:p>
          <a:p>
            <a:pPr indent="0" lvl="0" marL="0" marR="0" rtl="0" algn="l">
              <a:lnSpc>
                <a:spcPct val="245266"/>
              </a:lnSpc>
              <a:spcBef>
                <a:spcPts val="0"/>
              </a:spcBef>
              <a:spcAft>
                <a:spcPts val="0"/>
              </a:spcAft>
              <a:buNone/>
            </a:pPr>
            <a:r>
              <a:t/>
            </a:r>
            <a:endParaRPr b="1" i="0" sz="3000" u="none" cap="none" strike="noStrike">
              <a:solidFill>
                <a:srgbClr val="2A2E3A"/>
              </a:solidFill>
              <a:latin typeface="Montserrat"/>
              <a:ea typeface="Montserrat"/>
              <a:cs typeface="Montserrat"/>
              <a:sym typeface="Montserrat"/>
            </a:endParaRPr>
          </a:p>
        </p:txBody>
      </p:sp>
      <p:sp>
        <p:nvSpPr>
          <p:cNvPr id="486" name="Google Shape;486;p16"/>
          <p:cNvSpPr txBox="1"/>
          <p:nvPr/>
        </p:nvSpPr>
        <p:spPr>
          <a:xfrm>
            <a:off x="10014068" y="2214324"/>
            <a:ext cx="7901001" cy="139065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i="0" lang="en-US" sz="2999" u="none" cap="none" strike="noStrike">
                <a:solidFill>
                  <a:srgbClr val="2A2E3A"/>
                </a:solidFill>
                <a:latin typeface="Montserrat"/>
                <a:ea typeface="Montserrat"/>
                <a:cs typeface="Montserrat"/>
                <a:sym typeface="Montserrat"/>
              </a:rPr>
              <a:t>Rangkaian PSU dan Stepdown</a:t>
            </a:r>
            <a:endParaRPr/>
          </a:p>
          <a:p>
            <a:pPr indent="0" lvl="0" marL="0" marR="0" rtl="0" algn="l">
              <a:lnSpc>
                <a:spcPct val="245348"/>
              </a:lnSpc>
              <a:spcBef>
                <a:spcPts val="0"/>
              </a:spcBef>
              <a:spcAft>
                <a:spcPts val="0"/>
              </a:spcAft>
              <a:buNone/>
            </a:pPr>
            <a:r>
              <a:t/>
            </a:r>
            <a:endParaRPr b="1" i="0" sz="2999" u="none" cap="none" strike="noStrike">
              <a:solidFill>
                <a:srgbClr val="2A2E3A"/>
              </a:solidFill>
              <a:latin typeface="Montserrat"/>
              <a:ea typeface="Montserrat"/>
              <a:cs typeface="Montserrat"/>
              <a:sym typeface="Montserrat"/>
            </a:endParaRPr>
          </a:p>
        </p:txBody>
      </p:sp>
      <p:sp>
        <p:nvSpPr>
          <p:cNvPr id="487" name="Google Shape;487;p16"/>
          <p:cNvSpPr txBox="1"/>
          <p:nvPr/>
        </p:nvSpPr>
        <p:spPr>
          <a:xfrm>
            <a:off x="3470714" y="8275414"/>
            <a:ext cx="3210631" cy="13693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DIMENSION</a:t>
            </a:r>
            <a:endParaRPr/>
          </a:p>
          <a:p>
            <a:pPr indent="0" lvl="0" marL="0" marR="0" rtl="0" algn="l">
              <a:lnSpc>
                <a:spcPct val="140000"/>
              </a:lnSpc>
              <a:spcBef>
                <a:spcPts val="0"/>
              </a:spcBef>
              <a:spcAft>
                <a:spcPts val="0"/>
              </a:spcAft>
              <a:buNone/>
            </a:pPr>
            <a:r>
              <a:t/>
            </a:r>
            <a:endParaRPr b="0" i="0" sz="1965" u="none" cap="none" strike="noStrike">
              <a:solidFill>
                <a:srgbClr val="2A2E3A"/>
              </a:solidFill>
              <a:latin typeface="Montserrat"/>
              <a:ea typeface="Montserrat"/>
              <a:cs typeface="Montserrat"/>
              <a:sym typeface="Montserrat"/>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Panjang = 100 mm</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Lebar = 70 mm</a:t>
            </a:r>
            <a:endParaRPr/>
          </a:p>
        </p:txBody>
      </p:sp>
      <p:sp>
        <p:nvSpPr>
          <p:cNvPr id="488" name="Google Shape;488;p16"/>
          <p:cNvSpPr txBox="1"/>
          <p:nvPr/>
        </p:nvSpPr>
        <p:spPr>
          <a:xfrm>
            <a:off x="12285851" y="8306542"/>
            <a:ext cx="3210631" cy="13693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DIMENSION</a:t>
            </a:r>
            <a:endParaRPr/>
          </a:p>
          <a:p>
            <a:pPr indent="0" lvl="0" marL="0" marR="0" rtl="0" algn="l">
              <a:lnSpc>
                <a:spcPct val="140000"/>
              </a:lnSpc>
              <a:spcBef>
                <a:spcPts val="0"/>
              </a:spcBef>
              <a:spcAft>
                <a:spcPts val="0"/>
              </a:spcAft>
              <a:buNone/>
            </a:pPr>
            <a:r>
              <a:t/>
            </a:r>
            <a:endParaRPr b="0" i="0" sz="1965" u="none" cap="none" strike="noStrike">
              <a:solidFill>
                <a:srgbClr val="2A2E3A"/>
              </a:solidFill>
              <a:latin typeface="Montserrat"/>
              <a:ea typeface="Montserrat"/>
              <a:cs typeface="Montserrat"/>
              <a:sym typeface="Montserrat"/>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Panjang = 70 mm</a:t>
            </a:r>
            <a:endParaRPr/>
          </a:p>
          <a:p>
            <a:pPr indent="0" lvl="0" marL="0" marR="0" rtl="0" algn="l">
              <a:lnSpc>
                <a:spcPct val="140000"/>
              </a:lnSpc>
              <a:spcBef>
                <a:spcPts val="0"/>
              </a:spcBef>
              <a:spcAft>
                <a:spcPts val="0"/>
              </a:spcAft>
              <a:buNone/>
            </a:pPr>
            <a:r>
              <a:rPr b="0" i="0" lang="en-US" sz="1965" u="none" cap="none" strike="noStrike">
                <a:solidFill>
                  <a:srgbClr val="2A2E3A"/>
                </a:solidFill>
                <a:latin typeface="Montserrat"/>
                <a:ea typeface="Montserrat"/>
                <a:cs typeface="Montserrat"/>
                <a:sym typeface="Montserrat"/>
              </a:rPr>
              <a:t>Lebar = 50mm</a:t>
            </a:r>
            <a:endParaRPr/>
          </a:p>
        </p:txBody>
      </p:sp>
      <p:pic>
        <p:nvPicPr>
          <p:cNvPr id="489" name="Google Shape;489;p16"/>
          <p:cNvPicPr preferRelativeResize="0"/>
          <p:nvPr/>
        </p:nvPicPr>
        <p:blipFill>
          <a:blip r:embed="rId3">
            <a:alphaModFix/>
          </a:blip>
          <a:stretch>
            <a:fillRect/>
          </a:stretch>
        </p:blipFill>
        <p:spPr>
          <a:xfrm>
            <a:off x="1504675" y="2829725"/>
            <a:ext cx="7199424" cy="5134300"/>
          </a:xfrm>
          <a:prstGeom prst="rect">
            <a:avLst/>
          </a:prstGeom>
          <a:noFill/>
          <a:ln>
            <a:noFill/>
          </a:ln>
        </p:spPr>
      </p:pic>
      <p:pic>
        <p:nvPicPr>
          <p:cNvPr id="490" name="Google Shape;490;p16"/>
          <p:cNvPicPr preferRelativeResize="0"/>
          <p:nvPr/>
        </p:nvPicPr>
        <p:blipFill>
          <a:blip r:embed="rId4">
            <a:alphaModFix/>
          </a:blip>
          <a:stretch>
            <a:fillRect/>
          </a:stretch>
        </p:blipFill>
        <p:spPr>
          <a:xfrm>
            <a:off x="9435550" y="2829726"/>
            <a:ext cx="7199425" cy="51630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grpSp>
        <p:nvGrpSpPr>
          <p:cNvPr id="495" name="Google Shape;495;p17"/>
          <p:cNvGrpSpPr/>
          <p:nvPr/>
        </p:nvGrpSpPr>
        <p:grpSpPr>
          <a:xfrm>
            <a:off x="-839587" y="8592015"/>
            <a:ext cx="4723978" cy="4723978"/>
            <a:chOff x="0" y="0"/>
            <a:chExt cx="812800" cy="812800"/>
          </a:xfrm>
        </p:grpSpPr>
        <p:sp>
          <p:nvSpPr>
            <p:cNvPr id="496" name="Google Shape;49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8" name="Google Shape;498;p17"/>
          <p:cNvGrpSpPr/>
          <p:nvPr/>
        </p:nvGrpSpPr>
        <p:grpSpPr>
          <a:xfrm>
            <a:off x="15496482" y="-1622972"/>
            <a:ext cx="4837174" cy="4837174"/>
            <a:chOff x="0" y="0"/>
            <a:chExt cx="812800" cy="812800"/>
          </a:xfrm>
        </p:grpSpPr>
        <p:sp>
          <p:nvSpPr>
            <p:cNvPr id="499" name="Google Shape;49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1" name="Google Shape;501;p17"/>
          <p:cNvGrpSpPr/>
          <p:nvPr/>
        </p:nvGrpSpPr>
        <p:grpSpPr>
          <a:xfrm>
            <a:off x="-559418" y="-811125"/>
            <a:ext cx="1839825" cy="1839825"/>
            <a:chOff x="0" y="0"/>
            <a:chExt cx="812800" cy="812800"/>
          </a:xfrm>
        </p:grpSpPr>
        <p:sp>
          <p:nvSpPr>
            <p:cNvPr id="502" name="Google Shape;50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4" name="Google Shape;504;p17"/>
          <p:cNvGrpSpPr/>
          <p:nvPr/>
        </p:nvGrpSpPr>
        <p:grpSpPr>
          <a:xfrm>
            <a:off x="366713" y="2340396"/>
            <a:ext cx="17554574" cy="5982256"/>
            <a:chOff x="0" y="-47625"/>
            <a:chExt cx="4623427" cy="1575574"/>
          </a:xfrm>
        </p:grpSpPr>
        <p:sp>
          <p:nvSpPr>
            <p:cNvPr id="505" name="Google Shape;505;p17"/>
            <p:cNvSpPr/>
            <p:nvPr/>
          </p:nvSpPr>
          <p:spPr>
            <a:xfrm>
              <a:off x="0" y="0"/>
              <a:ext cx="4623427" cy="1527949"/>
            </a:xfrm>
            <a:custGeom>
              <a:rect b="b" l="l" r="r" t="t"/>
              <a:pathLst>
                <a:path extrusionOk="0" h="1527949" w="4623427">
                  <a:moveTo>
                    <a:pt x="0" y="0"/>
                  </a:moveTo>
                  <a:lnTo>
                    <a:pt x="4623427" y="0"/>
                  </a:lnTo>
                  <a:lnTo>
                    <a:pt x="4623427" y="1527949"/>
                  </a:lnTo>
                  <a:lnTo>
                    <a:pt x="0" y="1527949"/>
                  </a:lnTo>
                  <a:close/>
                </a:path>
              </a:pathLst>
            </a:custGeom>
            <a:solidFill>
              <a:srgbClr val="000B5D"/>
            </a:solidFill>
            <a:ln>
              <a:noFill/>
            </a:ln>
          </p:spPr>
        </p:sp>
        <p:sp>
          <p:nvSpPr>
            <p:cNvPr id="506" name="Google Shape;506;p17"/>
            <p:cNvSpPr txBox="1"/>
            <p:nvPr/>
          </p:nvSpPr>
          <p:spPr>
            <a:xfrm>
              <a:off x="0" y="-47625"/>
              <a:ext cx="4623427" cy="157557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7" name="Google Shape;507;p17"/>
          <p:cNvSpPr/>
          <p:nvPr/>
        </p:nvSpPr>
        <p:spPr>
          <a:xfrm>
            <a:off x="809625" y="2985565"/>
            <a:ext cx="6149530" cy="4872745"/>
          </a:xfrm>
          <a:custGeom>
            <a:rect b="b" l="l" r="r" t="t"/>
            <a:pathLst>
              <a:path extrusionOk="0" h="4872745" w="6149530">
                <a:moveTo>
                  <a:pt x="0" y="0"/>
                </a:moveTo>
                <a:lnTo>
                  <a:pt x="6149530" y="0"/>
                </a:lnTo>
                <a:lnTo>
                  <a:pt x="6149530" y="4872745"/>
                </a:lnTo>
                <a:lnTo>
                  <a:pt x="0" y="4872745"/>
                </a:lnTo>
                <a:lnTo>
                  <a:pt x="0" y="0"/>
                </a:lnTo>
                <a:close/>
              </a:path>
            </a:pathLst>
          </a:custGeom>
          <a:blipFill rotWithShape="1">
            <a:blip r:embed="rId3">
              <a:alphaModFix/>
            </a:blip>
            <a:stretch>
              <a:fillRect b="0" l="-54045" r="-49707" t="-28778"/>
            </a:stretch>
          </a:blipFill>
          <a:ln>
            <a:noFill/>
          </a:ln>
        </p:spPr>
      </p:sp>
      <p:sp>
        <p:nvSpPr>
          <p:cNvPr id="508" name="Google Shape;508;p17"/>
          <p:cNvSpPr/>
          <p:nvPr/>
        </p:nvSpPr>
        <p:spPr>
          <a:xfrm>
            <a:off x="7584752" y="2946506"/>
            <a:ext cx="9910247" cy="4950862"/>
          </a:xfrm>
          <a:custGeom>
            <a:rect b="b" l="l" r="r" t="t"/>
            <a:pathLst>
              <a:path extrusionOk="0" h="4950862" w="9910247">
                <a:moveTo>
                  <a:pt x="0" y="0"/>
                </a:moveTo>
                <a:lnTo>
                  <a:pt x="9910247" y="0"/>
                </a:lnTo>
                <a:lnTo>
                  <a:pt x="9910247" y="4950862"/>
                </a:lnTo>
                <a:lnTo>
                  <a:pt x="0" y="4950862"/>
                </a:lnTo>
                <a:lnTo>
                  <a:pt x="0" y="0"/>
                </a:lnTo>
                <a:close/>
              </a:path>
            </a:pathLst>
          </a:custGeom>
          <a:blipFill rotWithShape="1">
            <a:blip r:embed="rId4">
              <a:alphaModFix/>
            </a:blip>
            <a:stretch>
              <a:fillRect b="-20091" l="0" r="-26439" t="-7839"/>
            </a:stretch>
          </a:blipFill>
          <a:ln>
            <a:noFill/>
          </a:ln>
        </p:spPr>
      </p:sp>
      <p:sp>
        <p:nvSpPr>
          <p:cNvPr id="509" name="Google Shape;509;p17"/>
          <p:cNvSpPr txBox="1"/>
          <p:nvPr/>
        </p:nvSpPr>
        <p:spPr>
          <a:xfrm>
            <a:off x="3072703" y="1019175"/>
            <a:ext cx="12142594" cy="939686"/>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Tampilan Wokwi dan Blynk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grpSp>
        <p:nvGrpSpPr>
          <p:cNvPr id="514" name="Google Shape;514;p18"/>
          <p:cNvGrpSpPr/>
          <p:nvPr/>
        </p:nvGrpSpPr>
        <p:grpSpPr>
          <a:xfrm>
            <a:off x="-839587" y="8592015"/>
            <a:ext cx="4723978" cy="4723978"/>
            <a:chOff x="0" y="0"/>
            <a:chExt cx="812800" cy="812800"/>
          </a:xfrm>
        </p:grpSpPr>
        <p:sp>
          <p:nvSpPr>
            <p:cNvPr id="515" name="Google Shape;51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7" name="Google Shape;517;p18"/>
          <p:cNvGrpSpPr/>
          <p:nvPr/>
        </p:nvGrpSpPr>
        <p:grpSpPr>
          <a:xfrm>
            <a:off x="15496482" y="-1622972"/>
            <a:ext cx="4837174" cy="4837174"/>
            <a:chOff x="0" y="0"/>
            <a:chExt cx="812800" cy="812800"/>
          </a:xfrm>
        </p:grpSpPr>
        <p:sp>
          <p:nvSpPr>
            <p:cNvPr id="518" name="Google Shape;51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0" name="Google Shape;520;p18"/>
          <p:cNvGrpSpPr/>
          <p:nvPr/>
        </p:nvGrpSpPr>
        <p:grpSpPr>
          <a:xfrm>
            <a:off x="-559418" y="-811125"/>
            <a:ext cx="1839825" cy="1839825"/>
            <a:chOff x="0" y="0"/>
            <a:chExt cx="812800" cy="812800"/>
          </a:xfrm>
        </p:grpSpPr>
        <p:sp>
          <p:nvSpPr>
            <p:cNvPr id="521" name="Google Shape;52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3" name="Google Shape;523;p18"/>
          <p:cNvGrpSpPr/>
          <p:nvPr/>
        </p:nvGrpSpPr>
        <p:grpSpPr>
          <a:xfrm>
            <a:off x="366713" y="2340396"/>
            <a:ext cx="17554574" cy="5982256"/>
            <a:chOff x="0" y="-47625"/>
            <a:chExt cx="4623427" cy="1575574"/>
          </a:xfrm>
        </p:grpSpPr>
        <p:sp>
          <p:nvSpPr>
            <p:cNvPr id="524" name="Google Shape;524;p18"/>
            <p:cNvSpPr/>
            <p:nvPr/>
          </p:nvSpPr>
          <p:spPr>
            <a:xfrm>
              <a:off x="0" y="0"/>
              <a:ext cx="4623427" cy="1527949"/>
            </a:xfrm>
            <a:custGeom>
              <a:rect b="b" l="l" r="r" t="t"/>
              <a:pathLst>
                <a:path extrusionOk="0" h="1527949" w="4623427">
                  <a:moveTo>
                    <a:pt x="0" y="0"/>
                  </a:moveTo>
                  <a:lnTo>
                    <a:pt x="4623427" y="0"/>
                  </a:lnTo>
                  <a:lnTo>
                    <a:pt x="4623427" y="1527949"/>
                  </a:lnTo>
                  <a:lnTo>
                    <a:pt x="0" y="1527949"/>
                  </a:lnTo>
                  <a:close/>
                </a:path>
              </a:pathLst>
            </a:custGeom>
            <a:solidFill>
              <a:srgbClr val="000B5D"/>
            </a:solidFill>
            <a:ln>
              <a:noFill/>
            </a:ln>
          </p:spPr>
        </p:sp>
        <p:sp>
          <p:nvSpPr>
            <p:cNvPr id="525" name="Google Shape;525;p18"/>
            <p:cNvSpPr txBox="1"/>
            <p:nvPr/>
          </p:nvSpPr>
          <p:spPr>
            <a:xfrm>
              <a:off x="0" y="-47625"/>
              <a:ext cx="4623427" cy="157557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26" name="Google Shape;526;p18"/>
          <p:cNvPicPr preferRelativeResize="0"/>
          <p:nvPr/>
        </p:nvPicPr>
        <p:blipFill rotWithShape="1">
          <a:blip r:embed="rId3">
            <a:alphaModFix/>
          </a:blip>
          <a:srcRect b="90" l="0" r="0" t="91"/>
          <a:stretch/>
        </p:blipFill>
        <p:spPr>
          <a:xfrm>
            <a:off x="4375767" y="2920126"/>
            <a:ext cx="9811024" cy="5003622"/>
          </a:xfrm>
          <a:prstGeom prst="rect">
            <a:avLst/>
          </a:prstGeom>
          <a:noFill/>
          <a:ln>
            <a:noFill/>
          </a:ln>
        </p:spPr>
      </p:pic>
      <p:sp>
        <p:nvSpPr>
          <p:cNvPr id="527" name="Google Shape;527;p18"/>
          <p:cNvSpPr txBox="1"/>
          <p:nvPr/>
        </p:nvSpPr>
        <p:spPr>
          <a:xfrm>
            <a:off x="3072703" y="1019175"/>
            <a:ext cx="12142594" cy="939686"/>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Simulasi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377C"/>
        </a:solidFill>
      </p:bgPr>
    </p:bg>
    <p:spTree>
      <p:nvGrpSpPr>
        <p:cNvPr id="531" name="Shape 531"/>
        <p:cNvGrpSpPr/>
        <p:nvPr/>
      </p:nvGrpSpPr>
      <p:grpSpPr>
        <a:xfrm>
          <a:off x="0" y="0"/>
          <a:ext cx="0" cy="0"/>
          <a:chOff x="0" y="0"/>
          <a:chExt cx="0" cy="0"/>
        </a:xfrm>
      </p:grpSpPr>
      <p:grpSp>
        <p:nvGrpSpPr>
          <p:cNvPr id="532" name="Google Shape;532;p19"/>
          <p:cNvGrpSpPr/>
          <p:nvPr/>
        </p:nvGrpSpPr>
        <p:grpSpPr>
          <a:xfrm>
            <a:off x="6022081" y="-515808"/>
            <a:ext cx="12265919" cy="11137790"/>
            <a:chOff x="0" y="-47625"/>
            <a:chExt cx="3230530" cy="2933410"/>
          </a:xfrm>
        </p:grpSpPr>
        <p:sp>
          <p:nvSpPr>
            <p:cNvPr id="533" name="Google Shape;533;p19"/>
            <p:cNvSpPr/>
            <p:nvPr/>
          </p:nvSpPr>
          <p:spPr>
            <a:xfrm>
              <a:off x="0" y="0"/>
              <a:ext cx="3230530" cy="2885785"/>
            </a:xfrm>
            <a:custGeom>
              <a:rect b="b" l="l" r="r" t="t"/>
              <a:pathLst>
                <a:path extrusionOk="0" h="2885785" w="3230530">
                  <a:moveTo>
                    <a:pt x="0" y="0"/>
                  </a:moveTo>
                  <a:lnTo>
                    <a:pt x="3230530" y="0"/>
                  </a:lnTo>
                  <a:lnTo>
                    <a:pt x="3230530" y="2885785"/>
                  </a:lnTo>
                  <a:lnTo>
                    <a:pt x="0" y="2885785"/>
                  </a:lnTo>
                  <a:close/>
                </a:path>
              </a:pathLst>
            </a:custGeom>
            <a:solidFill>
              <a:srgbClr val="000B5D"/>
            </a:solidFill>
            <a:ln>
              <a:noFill/>
            </a:ln>
          </p:spPr>
        </p:sp>
        <p:sp>
          <p:nvSpPr>
            <p:cNvPr id="534" name="Google Shape;534;p19"/>
            <p:cNvSpPr txBox="1"/>
            <p:nvPr/>
          </p:nvSpPr>
          <p:spPr>
            <a:xfrm>
              <a:off x="0" y="-47625"/>
              <a:ext cx="3230530" cy="293341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535" name="Google Shape;535;p19"/>
          <p:cNvGraphicFramePr/>
          <p:nvPr/>
        </p:nvGraphicFramePr>
        <p:xfrm>
          <a:off x="7496777" y="3659007"/>
          <a:ext cx="3000000" cy="3000000"/>
        </p:xfrm>
        <a:graphic>
          <a:graphicData uri="http://schemas.openxmlformats.org/drawingml/2006/table">
            <a:tbl>
              <a:tblPr>
                <a:noFill/>
                <a:tableStyleId>{79A66FF1-11D0-4E69-AF2F-882A20FCEED6}</a:tableStyleId>
              </a:tblPr>
              <a:tblGrid>
                <a:gridCol w="1300725"/>
                <a:gridCol w="5245850"/>
                <a:gridCol w="3456950"/>
              </a:tblGrid>
              <a:tr h="757850">
                <a:tc>
                  <a:txBody>
                    <a:bodyPr/>
                    <a:lstStyle/>
                    <a:p>
                      <a:pPr indent="0" lvl="0" marL="0" marR="0" rtl="0" algn="ctr">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No</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Nama</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Harga  </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667000">
                <a:tc>
                  <a:txBody>
                    <a:bodyPr/>
                    <a:lstStyle/>
                    <a:p>
                      <a:pPr indent="0" lvl="0" marL="0" marR="0" rtl="0" algn="ctr">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  1.</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Biaya elektrikal</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Rp. 637.528</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787075">
                <a:tc>
                  <a:txBody>
                    <a:bodyPr/>
                    <a:lstStyle/>
                    <a:p>
                      <a:pPr indent="0" lvl="0" marL="0" marR="0" rtl="0" algn="ctr">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2.</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Biaya mekanikal</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Rp. 1.500.000</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757050">
                <a:tc>
                  <a:txBody>
                    <a:bodyPr/>
                    <a:lstStyle/>
                    <a:p>
                      <a:pPr indent="0" lvl="0" marL="0" marR="0" rtl="0" algn="ctr">
                        <a:lnSpc>
                          <a:spcPct val="165363"/>
                        </a:lnSpc>
                        <a:spcBef>
                          <a:spcPts val="0"/>
                        </a:spcBef>
                        <a:spcAft>
                          <a:spcPts val="0"/>
                        </a:spcAft>
                        <a:buNone/>
                      </a:pPr>
                      <a:r>
                        <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Total</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FFFFFF"/>
                          </a:solidFill>
                          <a:latin typeface="Arial"/>
                          <a:ea typeface="Arial"/>
                          <a:cs typeface="Arial"/>
                          <a:sym typeface="Arial"/>
                        </a:rPr>
                        <a:t>Rp. 2.137.528</a:t>
                      </a:r>
                      <a:endParaRPr sz="1100" u="none" cap="none" strike="noStrike"/>
                    </a:p>
                  </a:txBody>
                  <a:tcPr marT="0" marB="0" marR="0" marL="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sp>
        <p:nvSpPr>
          <p:cNvPr id="536" name="Google Shape;536;p19"/>
          <p:cNvSpPr/>
          <p:nvPr/>
        </p:nvSpPr>
        <p:spPr>
          <a:xfrm rot="137657">
            <a:off x="89680" y="3030831"/>
            <a:ext cx="5842721" cy="4597381"/>
          </a:xfrm>
          <a:custGeom>
            <a:rect b="b" l="l" r="r" t="t"/>
            <a:pathLst>
              <a:path extrusionOk="0" h="4597381" w="5842721">
                <a:moveTo>
                  <a:pt x="0" y="0"/>
                </a:moveTo>
                <a:lnTo>
                  <a:pt x="5842721" y="0"/>
                </a:lnTo>
                <a:lnTo>
                  <a:pt x="5842721" y="4597381"/>
                </a:lnTo>
                <a:lnTo>
                  <a:pt x="0" y="4597381"/>
                </a:lnTo>
                <a:lnTo>
                  <a:pt x="0" y="0"/>
                </a:lnTo>
                <a:close/>
              </a:path>
            </a:pathLst>
          </a:custGeom>
          <a:blipFill rotWithShape="1">
            <a:blip r:embed="rId3">
              <a:alphaModFix/>
            </a:blip>
            <a:stretch>
              <a:fillRect b="0" l="0" r="0" t="0"/>
            </a:stretch>
          </a:blipFill>
          <a:ln>
            <a:noFill/>
          </a:ln>
        </p:spPr>
      </p:sp>
      <p:sp>
        <p:nvSpPr>
          <p:cNvPr id="537" name="Google Shape;537;p19"/>
          <p:cNvSpPr txBox="1"/>
          <p:nvPr/>
        </p:nvSpPr>
        <p:spPr>
          <a:xfrm>
            <a:off x="1028700" y="463256"/>
            <a:ext cx="5243439" cy="1876425"/>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FFFFFF"/>
                </a:solidFill>
                <a:latin typeface="Montserrat"/>
                <a:ea typeface="Montserrat"/>
                <a:cs typeface="Montserrat"/>
                <a:sym typeface="Montserrat"/>
              </a:rPr>
              <a:t>Biaya Produksi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2"/>
          <p:cNvGrpSpPr/>
          <p:nvPr/>
        </p:nvGrpSpPr>
        <p:grpSpPr>
          <a:xfrm>
            <a:off x="1192692" y="2100434"/>
            <a:ext cx="16066608" cy="6266409"/>
            <a:chOff x="0" y="-47625"/>
            <a:chExt cx="4231535" cy="1650412"/>
          </a:xfrm>
        </p:grpSpPr>
        <p:sp>
          <p:nvSpPr>
            <p:cNvPr id="101" name="Google Shape;101;p2"/>
            <p:cNvSpPr/>
            <p:nvPr/>
          </p:nvSpPr>
          <p:spPr>
            <a:xfrm>
              <a:off x="0" y="0"/>
              <a:ext cx="4231534" cy="1602787"/>
            </a:xfrm>
            <a:custGeom>
              <a:rect b="b" l="l" r="r" t="t"/>
              <a:pathLst>
                <a:path extrusionOk="0" h="1602787" w="4231534">
                  <a:moveTo>
                    <a:pt x="0" y="0"/>
                  </a:moveTo>
                  <a:lnTo>
                    <a:pt x="4231534" y="0"/>
                  </a:lnTo>
                  <a:lnTo>
                    <a:pt x="4231534" y="1602787"/>
                  </a:lnTo>
                  <a:lnTo>
                    <a:pt x="0" y="1602787"/>
                  </a:lnTo>
                  <a:close/>
                </a:path>
              </a:pathLst>
            </a:custGeom>
            <a:solidFill>
              <a:srgbClr val="08377C"/>
            </a:solidFill>
            <a:ln>
              <a:noFill/>
            </a:ln>
          </p:spPr>
        </p:sp>
        <p:sp>
          <p:nvSpPr>
            <p:cNvPr id="102" name="Google Shape;102;p2"/>
            <p:cNvSpPr txBox="1"/>
            <p:nvPr/>
          </p:nvSpPr>
          <p:spPr>
            <a:xfrm>
              <a:off x="0" y="-47625"/>
              <a:ext cx="4231535" cy="16504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3" name="Google Shape;103;p2"/>
          <p:cNvCxnSpPr/>
          <p:nvPr/>
        </p:nvCxnSpPr>
        <p:spPr>
          <a:xfrm>
            <a:off x="14710334" y="7615749"/>
            <a:ext cx="855939" cy="0"/>
          </a:xfrm>
          <a:prstGeom prst="straightConnector1">
            <a:avLst/>
          </a:prstGeom>
          <a:noFill/>
          <a:ln cap="flat" cmpd="sng" w="9525">
            <a:solidFill>
              <a:srgbClr val="FFFFFF"/>
            </a:solidFill>
            <a:prstDash val="solid"/>
            <a:round/>
            <a:headEnd len="sm" w="sm" type="none"/>
            <a:tailEnd len="sm" w="sm" type="none"/>
          </a:ln>
        </p:spPr>
      </p:cxnSp>
      <p:grpSp>
        <p:nvGrpSpPr>
          <p:cNvPr id="104" name="Google Shape;104;p2"/>
          <p:cNvGrpSpPr/>
          <p:nvPr/>
        </p:nvGrpSpPr>
        <p:grpSpPr>
          <a:xfrm>
            <a:off x="17259300" y="-632682"/>
            <a:ext cx="1265364" cy="1265364"/>
            <a:chOff x="0" y="0"/>
            <a:chExt cx="812800" cy="812800"/>
          </a:xfrm>
        </p:grpSpPr>
        <p:sp>
          <p:nvSpPr>
            <p:cNvPr id="105" name="Google Shape;105;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8377C">
                    <a:alpha val="85882"/>
                  </a:srgbClr>
                </a:gs>
                <a:gs pos="50000">
                  <a:srgbClr val="006BB6">
                    <a:alpha val="85882"/>
                  </a:srgbClr>
                </a:gs>
                <a:gs pos="100000">
                  <a:srgbClr val="C9E9FF">
                    <a:alpha val="85882"/>
                  </a:srgbClr>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 name="Google Shape;107;p2"/>
          <p:cNvGrpSpPr/>
          <p:nvPr/>
        </p:nvGrpSpPr>
        <p:grpSpPr>
          <a:xfrm>
            <a:off x="5037233" y="1442869"/>
            <a:ext cx="496266" cy="496266"/>
            <a:chOff x="0" y="0"/>
            <a:chExt cx="812800" cy="812800"/>
          </a:xfrm>
        </p:grpSpPr>
        <p:sp>
          <p:nvSpPr>
            <p:cNvPr id="108" name="Google Shape;108;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8377C">
                    <a:alpha val="85882"/>
                  </a:srgbClr>
                </a:gs>
                <a:gs pos="50000">
                  <a:srgbClr val="006BB6">
                    <a:alpha val="85882"/>
                  </a:srgbClr>
                </a:gs>
                <a:gs pos="100000">
                  <a:srgbClr val="C9E9FF">
                    <a:alpha val="85882"/>
                  </a:srgbClr>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0" name="Google Shape;110;p2"/>
          <p:cNvSpPr/>
          <p:nvPr/>
        </p:nvSpPr>
        <p:spPr>
          <a:xfrm>
            <a:off x="13216374" y="3216739"/>
            <a:ext cx="4042926" cy="5150103"/>
          </a:xfrm>
          <a:custGeom>
            <a:rect b="b" l="l" r="r" t="t"/>
            <a:pathLst>
              <a:path extrusionOk="0" h="5150103" w="4042926">
                <a:moveTo>
                  <a:pt x="0" y="0"/>
                </a:moveTo>
                <a:lnTo>
                  <a:pt x="4042926" y="0"/>
                </a:lnTo>
                <a:lnTo>
                  <a:pt x="4042926" y="5150103"/>
                </a:lnTo>
                <a:lnTo>
                  <a:pt x="0" y="5150103"/>
                </a:lnTo>
                <a:lnTo>
                  <a:pt x="0" y="0"/>
                </a:lnTo>
                <a:close/>
              </a:path>
            </a:pathLst>
          </a:custGeom>
          <a:blipFill rotWithShape="1">
            <a:blip r:embed="rId3">
              <a:alphaModFix/>
            </a:blip>
            <a:stretch>
              <a:fillRect b="-7670" l="-111766" r="-112909" t="-35458"/>
            </a:stretch>
          </a:blipFill>
          <a:ln>
            <a:noFill/>
          </a:ln>
        </p:spPr>
      </p:sp>
      <p:sp>
        <p:nvSpPr>
          <p:cNvPr id="111" name="Google Shape;111;p2"/>
          <p:cNvSpPr/>
          <p:nvPr/>
        </p:nvSpPr>
        <p:spPr>
          <a:xfrm>
            <a:off x="10510746" y="3226264"/>
            <a:ext cx="4056463" cy="5150103"/>
          </a:xfrm>
          <a:custGeom>
            <a:rect b="b" l="l" r="r" t="t"/>
            <a:pathLst>
              <a:path extrusionOk="0" h="5150103" w="4056463">
                <a:moveTo>
                  <a:pt x="0" y="0"/>
                </a:moveTo>
                <a:lnTo>
                  <a:pt x="4056463" y="0"/>
                </a:lnTo>
                <a:lnTo>
                  <a:pt x="4056463" y="5150103"/>
                </a:lnTo>
                <a:lnTo>
                  <a:pt x="0" y="5150103"/>
                </a:lnTo>
                <a:lnTo>
                  <a:pt x="0" y="0"/>
                </a:lnTo>
                <a:close/>
              </a:path>
            </a:pathLst>
          </a:custGeom>
          <a:blipFill rotWithShape="1">
            <a:blip r:embed="rId4">
              <a:alphaModFix/>
            </a:blip>
            <a:stretch>
              <a:fillRect b="-6692" l="-80082" r="-87483" t="-11661"/>
            </a:stretch>
          </a:blipFill>
          <a:ln>
            <a:noFill/>
          </a:ln>
        </p:spPr>
      </p:sp>
      <p:sp>
        <p:nvSpPr>
          <p:cNvPr id="112" name="Google Shape;112;p2"/>
          <p:cNvSpPr/>
          <p:nvPr/>
        </p:nvSpPr>
        <p:spPr>
          <a:xfrm>
            <a:off x="1192692" y="3636014"/>
            <a:ext cx="3658011" cy="4730828"/>
          </a:xfrm>
          <a:custGeom>
            <a:rect b="b" l="l" r="r" t="t"/>
            <a:pathLst>
              <a:path extrusionOk="0" h="4730828" w="3658011">
                <a:moveTo>
                  <a:pt x="0" y="0"/>
                </a:moveTo>
                <a:lnTo>
                  <a:pt x="3658012" y="0"/>
                </a:lnTo>
                <a:lnTo>
                  <a:pt x="3658012" y="4730828"/>
                </a:lnTo>
                <a:lnTo>
                  <a:pt x="0" y="4730828"/>
                </a:lnTo>
                <a:lnTo>
                  <a:pt x="0" y="0"/>
                </a:lnTo>
                <a:close/>
              </a:path>
            </a:pathLst>
          </a:custGeom>
          <a:blipFill rotWithShape="1">
            <a:blip r:embed="rId5">
              <a:alphaModFix/>
            </a:blip>
            <a:stretch>
              <a:fillRect b="-4891" l="-75033" r="-75662" t="-3967"/>
            </a:stretch>
          </a:blipFill>
          <a:ln>
            <a:noFill/>
          </a:ln>
        </p:spPr>
      </p:sp>
      <p:sp>
        <p:nvSpPr>
          <p:cNvPr id="113" name="Google Shape;113;p2"/>
          <p:cNvSpPr/>
          <p:nvPr/>
        </p:nvSpPr>
        <p:spPr>
          <a:xfrm>
            <a:off x="3723410" y="2972233"/>
            <a:ext cx="4279595" cy="5404134"/>
          </a:xfrm>
          <a:custGeom>
            <a:rect b="b" l="l" r="r" t="t"/>
            <a:pathLst>
              <a:path extrusionOk="0" h="5404134" w="4279595">
                <a:moveTo>
                  <a:pt x="0" y="0"/>
                </a:moveTo>
                <a:lnTo>
                  <a:pt x="4279594" y="0"/>
                </a:lnTo>
                <a:lnTo>
                  <a:pt x="4279594" y="5404134"/>
                </a:lnTo>
                <a:lnTo>
                  <a:pt x="0" y="5404134"/>
                </a:lnTo>
                <a:lnTo>
                  <a:pt x="0" y="0"/>
                </a:lnTo>
                <a:close/>
              </a:path>
            </a:pathLst>
          </a:custGeom>
          <a:blipFill rotWithShape="1">
            <a:blip r:embed="rId6">
              <a:alphaModFix/>
            </a:blip>
            <a:stretch>
              <a:fillRect b="0" l="-114434" r="-115261" t="-46627"/>
            </a:stretch>
          </a:blipFill>
          <a:ln>
            <a:noFill/>
          </a:ln>
        </p:spPr>
      </p:sp>
      <p:sp>
        <p:nvSpPr>
          <p:cNvPr id="114" name="Google Shape;114;p2"/>
          <p:cNvSpPr/>
          <p:nvPr/>
        </p:nvSpPr>
        <p:spPr>
          <a:xfrm>
            <a:off x="7158271" y="3077739"/>
            <a:ext cx="4619827" cy="5298629"/>
          </a:xfrm>
          <a:custGeom>
            <a:rect b="b" l="l" r="r" t="t"/>
            <a:pathLst>
              <a:path extrusionOk="0" h="5298629" w="4619827">
                <a:moveTo>
                  <a:pt x="0" y="0"/>
                </a:moveTo>
                <a:lnTo>
                  <a:pt x="4619828" y="0"/>
                </a:lnTo>
                <a:lnTo>
                  <a:pt x="4619828" y="5298628"/>
                </a:lnTo>
                <a:lnTo>
                  <a:pt x="0" y="5298628"/>
                </a:lnTo>
                <a:lnTo>
                  <a:pt x="0" y="0"/>
                </a:lnTo>
                <a:close/>
              </a:path>
            </a:pathLst>
          </a:custGeom>
          <a:blipFill rotWithShape="1">
            <a:blip r:embed="rId7">
              <a:alphaModFix/>
            </a:blip>
            <a:stretch>
              <a:fillRect b="-1641" l="-75033" r="-75662" t="-21109"/>
            </a:stretch>
          </a:blipFill>
          <a:ln>
            <a:noFill/>
          </a:ln>
        </p:spPr>
      </p:sp>
      <p:sp>
        <p:nvSpPr>
          <p:cNvPr id="115" name="Google Shape;115;p2"/>
          <p:cNvSpPr txBox="1"/>
          <p:nvPr/>
        </p:nvSpPr>
        <p:spPr>
          <a:xfrm>
            <a:off x="8322984" y="1144162"/>
            <a:ext cx="8936316" cy="817988"/>
          </a:xfrm>
          <a:prstGeom prst="rect">
            <a:avLst/>
          </a:prstGeom>
          <a:noFill/>
          <a:ln>
            <a:noFill/>
          </a:ln>
        </p:spPr>
        <p:txBody>
          <a:bodyPr anchorCtr="0" anchor="t" bIns="0" lIns="0" spcFirstLastPara="1" rIns="0" wrap="square" tIns="0">
            <a:spAutoFit/>
          </a:bodyPr>
          <a:lstStyle/>
          <a:p>
            <a:pPr indent="0" lvl="0" marL="0" marR="0" rtl="0" algn="r">
              <a:lnSpc>
                <a:spcPct val="120007"/>
              </a:lnSpc>
              <a:spcBef>
                <a:spcPts val="0"/>
              </a:spcBef>
              <a:spcAft>
                <a:spcPts val="0"/>
              </a:spcAft>
              <a:buNone/>
            </a:pPr>
            <a:r>
              <a:rPr b="1" i="0" lang="en-US" sz="5373" u="none" cap="none" strike="noStrike">
                <a:solidFill>
                  <a:srgbClr val="2A2E3A"/>
                </a:solidFill>
                <a:latin typeface="Montserrat"/>
                <a:ea typeface="Montserrat"/>
                <a:cs typeface="Montserrat"/>
                <a:sym typeface="Montserrat"/>
              </a:rPr>
              <a:t>Our Management Team</a:t>
            </a:r>
            <a:endParaRPr/>
          </a:p>
        </p:txBody>
      </p:sp>
      <p:sp>
        <p:nvSpPr>
          <p:cNvPr id="116" name="Google Shape;116;p2"/>
          <p:cNvSpPr txBox="1"/>
          <p:nvPr/>
        </p:nvSpPr>
        <p:spPr>
          <a:xfrm>
            <a:off x="1454101" y="8509717"/>
            <a:ext cx="2496081" cy="367466"/>
          </a:xfrm>
          <a:prstGeom prst="rect">
            <a:avLst/>
          </a:prstGeom>
          <a:noFill/>
          <a:ln>
            <a:noFill/>
          </a:ln>
        </p:spPr>
        <p:txBody>
          <a:bodyPr anchorCtr="0" anchor="t" bIns="0" lIns="0" spcFirstLastPara="1" rIns="0" wrap="square" tIns="0">
            <a:spAutoFit/>
          </a:bodyPr>
          <a:lstStyle/>
          <a:p>
            <a:pPr indent="0" lvl="0" marL="0" marR="0" rtl="0" algn="l">
              <a:lnSpc>
                <a:spcPct val="180068"/>
              </a:lnSpc>
              <a:spcBef>
                <a:spcPts val="0"/>
              </a:spcBef>
              <a:spcAft>
                <a:spcPts val="0"/>
              </a:spcAft>
              <a:buNone/>
            </a:pPr>
            <a:r>
              <a:rPr b="1" i="0" lang="en-US" sz="1746" u="none" cap="none" strike="noStrike">
                <a:solidFill>
                  <a:srgbClr val="000B5D"/>
                </a:solidFill>
                <a:latin typeface="Montserrat"/>
                <a:ea typeface="Montserrat"/>
                <a:cs typeface="Montserrat"/>
                <a:sym typeface="Montserrat"/>
              </a:rPr>
              <a:t>Aurelia Alika Putri W.</a:t>
            </a:r>
            <a:endParaRPr/>
          </a:p>
        </p:txBody>
      </p:sp>
      <p:sp>
        <p:nvSpPr>
          <p:cNvPr id="117" name="Google Shape;117;p2"/>
          <p:cNvSpPr txBox="1"/>
          <p:nvPr/>
        </p:nvSpPr>
        <p:spPr>
          <a:xfrm>
            <a:off x="11886261" y="8509717"/>
            <a:ext cx="2660225" cy="367466"/>
          </a:xfrm>
          <a:prstGeom prst="rect">
            <a:avLst/>
          </a:prstGeom>
          <a:noFill/>
          <a:ln>
            <a:noFill/>
          </a:ln>
        </p:spPr>
        <p:txBody>
          <a:bodyPr anchorCtr="0" anchor="t" bIns="0" lIns="0" spcFirstLastPara="1" rIns="0" wrap="square" tIns="0">
            <a:spAutoFit/>
          </a:bodyPr>
          <a:lstStyle/>
          <a:p>
            <a:pPr indent="0" lvl="0" marL="0" marR="0" rtl="0" algn="l">
              <a:lnSpc>
                <a:spcPct val="180068"/>
              </a:lnSpc>
              <a:spcBef>
                <a:spcPts val="0"/>
              </a:spcBef>
              <a:spcAft>
                <a:spcPts val="0"/>
              </a:spcAft>
              <a:buNone/>
            </a:pPr>
            <a:r>
              <a:rPr b="1" i="0" lang="en-US" sz="1746" u="none" cap="none" strike="noStrike">
                <a:solidFill>
                  <a:srgbClr val="000B5D"/>
                </a:solidFill>
                <a:latin typeface="Montserrat"/>
                <a:ea typeface="Montserrat"/>
                <a:cs typeface="Montserrat"/>
                <a:sym typeface="Montserrat"/>
              </a:rPr>
              <a:t>Sholich Ibnu Damar</a:t>
            </a:r>
            <a:endParaRPr/>
          </a:p>
        </p:txBody>
      </p:sp>
      <p:sp>
        <p:nvSpPr>
          <p:cNvPr id="118" name="Google Shape;118;p2"/>
          <p:cNvSpPr txBox="1"/>
          <p:nvPr/>
        </p:nvSpPr>
        <p:spPr>
          <a:xfrm>
            <a:off x="14971274" y="8509717"/>
            <a:ext cx="2071881" cy="367466"/>
          </a:xfrm>
          <a:prstGeom prst="rect">
            <a:avLst/>
          </a:prstGeom>
          <a:noFill/>
          <a:ln>
            <a:noFill/>
          </a:ln>
        </p:spPr>
        <p:txBody>
          <a:bodyPr anchorCtr="0" anchor="t" bIns="0" lIns="0" spcFirstLastPara="1" rIns="0" wrap="square" tIns="0">
            <a:spAutoFit/>
          </a:bodyPr>
          <a:lstStyle/>
          <a:p>
            <a:pPr indent="0" lvl="0" marL="0" marR="0" rtl="0" algn="l">
              <a:lnSpc>
                <a:spcPct val="180068"/>
              </a:lnSpc>
              <a:spcBef>
                <a:spcPts val="0"/>
              </a:spcBef>
              <a:spcAft>
                <a:spcPts val="0"/>
              </a:spcAft>
              <a:buNone/>
            </a:pPr>
            <a:r>
              <a:rPr b="1" i="0" lang="en-US" sz="1746" u="none" cap="none" strike="noStrike">
                <a:solidFill>
                  <a:srgbClr val="000B5D"/>
                </a:solidFill>
                <a:latin typeface="Montserrat"/>
                <a:ea typeface="Montserrat"/>
                <a:cs typeface="Montserrat"/>
                <a:sym typeface="Montserrat"/>
              </a:rPr>
              <a:t>Tri Rejeki Andani</a:t>
            </a:r>
            <a:endParaRPr/>
          </a:p>
        </p:txBody>
      </p:sp>
      <p:sp>
        <p:nvSpPr>
          <p:cNvPr id="119" name="Google Shape;119;p2"/>
          <p:cNvSpPr txBox="1"/>
          <p:nvPr/>
        </p:nvSpPr>
        <p:spPr>
          <a:xfrm>
            <a:off x="8024828" y="8509717"/>
            <a:ext cx="3018899" cy="367466"/>
          </a:xfrm>
          <a:prstGeom prst="rect">
            <a:avLst/>
          </a:prstGeom>
          <a:noFill/>
          <a:ln>
            <a:noFill/>
          </a:ln>
        </p:spPr>
        <p:txBody>
          <a:bodyPr anchorCtr="0" anchor="t" bIns="0" lIns="0" spcFirstLastPara="1" rIns="0" wrap="square" tIns="0">
            <a:spAutoFit/>
          </a:bodyPr>
          <a:lstStyle/>
          <a:p>
            <a:pPr indent="0" lvl="0" marL="0" marR="0" rtl="0" algn="l">
              <a:lnSpc>
                <a:spcPct val="180068"/>
              </a:lnSpc>
              <a:spcBef>
                <a:spcPts val="0"/>
              </a:spcBef>
              <a:spcAft>
                <a:spcPts val="0"/>
              </a:spcAft>
              <a:buNone/>
            </a:pPr>
            <a:r>
              <a:rPr b="1" i="0" lang="en-US" sz="1746" u="none" cap="none" strike="noStrike">
                <a:solidFill>
                  <a:srgbClr val="000B5D"/>
                </a:solidFill>
                <a:latin typeface="Montserrat"/>
                <a:ea typeface="Montserrat"/>
                <a:cs typeface="Montserrat"/>
                <a:sym typeface="Montserrat"/>
              </a:rPr>
              <a:t>Ainun Najib Khasbunallah</a:t>
            </a:r>
            <a:endParaRPr/>
          </a:p>
        </p:txBody>
      </p:sp>
      <p:sp>
        <p:nvSpPr>
          <p:cNvPr id="120" name="Google Shape;120;p2"/>
          <p:cNvSpPr txBox="1"/>
          <p:nvPr/>
        </p:nvSpPr>
        <p:spPr>
          <a:xfrm>
            <a:off x="4475179" y="8509717"/>
            <a:ext cx="2660225" cy="367466"/>
          </a:xfrm>
          <a:prstGeom prst="rect">
            <a:avLst/>
          </a:prstGeom>
          <a:noFill/>
          <a:ln>
            <a:noFill/>
          </a:ln>
        </p:spPr>
        <p:txBody>
          <a:bodyPr anchorCtr="0" anchor="t" bIns="0" lIns="0" spcFirstLastPara="1" rIns="0" wrap="square" tIns="0">
            <a:spAutoFit/>
          </a:bodyPr>
          <a:lstStyle/>
          <a:p>
            <a:pPr indent="0" lvl="0" marL="0" marR="0" rtl="0" algn="l">
              <a:lnSpc>
                <a:spcPct val="180068"/>
              </a:lnSpc>
              <a:spcBef>
                <a:spcPts val="0"/>
              </a:spcBef>
              <a:spcAft>
                <a:spcPts val="0"/>
              </a:spcAft>
              <a:buNone/>
            </a:pPr>
            <a:r>
              <a:rPr b="1" i="0" lang="en-US" sz="1746" u="none" cap="none" strike="noStrike">
                <a:solidFill>
                  <a:srgbClr val="000B5D"/>
                </a:solidFill>
                <a:latin typeface="Montserrat"/>
                <a:ea typeface="Montserrat"/>
                <a:cs typeface="Montserrat"/>
                <a:sym typeface="Montserrat"/>
              </a:rPr>
              <a:t>Sri Aji Eka Mahendra</a:t>
            </a:r>
            <a:endParaRPr/>
          </a:p>
        </p:txBody>
      </p:sp>
      <p:sp>
        <p:nvSpPr>
          <p:cNvPr id="121" name="Google Shape;121;p2"/>
          <p:cNvSpPr txBox="1"/>
          <p:nvPr/>
        </p:nvSpPr>
        <p:spPr>
          <a:xfrm>
            <a:off x="7803709" y="8848608"/>
            <a:ext cx="3461138" cy="2241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300" u="none" cap="none" strike="noStrike">
                <a:solidFill>
                  <a:srgbClr val="000B5D"/>
                </a:solidFill>
                <a:latin typeface="Montserrat"/>
                <a:ea typeface="Montserrat"/>
                <a:cs typeface="Montserrat"/>
                <a:sym typeface="Montserrat"/>
              </a:rPr>
              <a:t>Project Manager and Electronics Engineer</a:t>
            </a:r>
            <a:endParaRPr/>
          </a:p>
        </p:txBody>
      </p:sp>
      <p:sp>
        <p:nvSpPr>
          <p:cNvPr id="122" name="Google Shape;122;p2"/>
          <p:cNvSpPr txBox="1"/>
          <p:nvPr/>
        </p:nvSpPr>
        <p:spPr>
          <a:xfrm>
            <a:off x="1192692" y="8848608"/>
            <a:ext cx="3018899" cy="2241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300" u="none" cap="none" strike="noStrike">
                <a:solidFill>
                  <a:srgbClr val="000B5D"/>
                </a:solidFill>
                <a:latin typeface="Montserrat"/>
                <a:ea typeface="Montserrat"/>
                <a:cs typeface="Montserrat"/>
                <a:sym typeface="Montserrat"/>
              </a:rPr>
              <a:t>Administratif and Support Engineer</a:t>
            </a:r>
            <a:endParaRPr/>
          </a:p>
        </p:txBody>
      </p:sp>
      <p:sp>
        <p:nvSpPr>
          <p:cNvPr id="123" name="Google Shape;123;p2"/>
          <p:cNvSpPr txBox="1"/>
          <p:nvPr/>
        </p:nvSpPr>
        <p:spPr>
          <a:xfrm>
            <a:off x="12454769" y="8848608"/>
            <a:ext cx="1045028" cy="2241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300" u="none" cap="none" strike="noStrike">
                <a:solidFill>
                  <a:srgbClr val="000B5D"/>
                </a:solidFill>
                <a:latin typeface="Montserrat"/>
                <a:ea typeface="Montserrat"/>
                <a:cs typeface="Montserrat"/>
                <a:sym typeface="Montserrat"/>
              </a:rPr>
              <a:t>3D Designer</a:t>
            </a:r>
            <a:endParaRPr/>
          </a:p>
        </p:txBody>
      </p:sp>
      <p:sp>
        <p:nvSpPr>
          <p:cNvPr id="124" name="Google Shape;124;p2"/>
          <p:cNvSpPr txBox="1"/>
          <p:nvPr/>
        </p:nvSpPr>
        <p:spPr>
          <a:xfrm>
            <a:off x="4931022" y="8848608"/>
            <a:ext cx="1748540" cy="2241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300" u="none" cap="none" strike="noStrike">
                <a:solidFill>
                  <a:srgbClr val="000B5D"/>
                </a:solidFill>
                <a:latin typeface="Montserrat"/>
                <a:ea typeface="Montserrat"/>
                <a:cs typeface="Montserrat"/>
                <a:sym typeface="Montserrat"/>
              </a:rPr>
              <a:t>Electronics Engineer</a:t>
            </a:r>
            <a:endParaRPr/>
          </a:p>
        </p:txBody>
      </p:sp>
      <p:sp>
        <p:nvSpPr>
          <p:cNvPr id="125" name="Google Shape;125;p2"/>
          <p:cNvSpPr txBox="1"/>
          <p:nvPr/>
        </p:nvSpPr>
        <p:spPr>
          <a:xfrm>
            <a:off x="15457029" y="8848608"/>
            <a:ext cx="1100370" cy="2241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300" u="none" cap="none" strike="noStrike">
                <a:solidFill>
                  <a:srgbClr val="000B5D"/>
                </a:solidFill>
                <a:latin typeface="Montserrat"/>
                <a:ea typeface="Montserrat"/>
                <a:cs typeface="Montserrat"/>
                <a:sym typeface="Montserrat"/>
              </a:rPr>
              <a:t>3D Designer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0"/>
          <p:cNvSpPr/>
          <p:nvPr/>
        </p:nvSpPr>
        <p:spPr>
          <a:xfrm rot="5400000">
            <a:off x="-6918472" y="-487069"/>
            <a:ext cx="17527781" cy="8795759"/>
          </a:xfrm>
          <a:custGeom>
            <a:rect b="b" l="l" r="r" t="t"/>
            <a:pathLst>
              <a:path extrusionOk="0" h="8795759" w="17527781">
                <a:moveTo>
                  <a:pt x="0" y="0"/>
                </a:moveTo>
                <a:lnTo>
                  <a:pt x="17527780" y="0"/>
                </a:lnTo>
                <a:lnTo>
                  <a:pt x="17527780" y="8795759"/>
                </a:lnTo>
                <a:lnTo>
                  <a:pt x="0" y="8795759"/>
                </a:lnTo>
                <a:lnTo>
                  <a:pt x="0" y="0"/>
                </a:lnTo>
                <a:close/>
              </a:path>
            </a:pathLst>
          </a:custGeom>
          <a:blipFill rotWithShape="1">
            <a:blip r:embed="rId3">
              <a:alphaModFix/>
            </a:blip>
            <a:stretch>
              <a:fillRect b="0" l="0" r="0" t="0"/>
            </a:stretch>
          </a:blipFill>
          <a:ln>
            <a:noFill/>
          </a:ln>
        </p:spPr>
      </p:sp>
      <p:sp>
        <p:nvSpPr>
          <p:cNvPr id="543" name="Google Shape;543;p20"/>
          <p:cNvSpPr txBox="1"/>
          <p:nvPr/>
        </p:nvSpPr>
        <p:spPr>
          <a:xfrm>
            <a:off x="8526804" y="2660459"/>
            <a:ext cx="8936316" cy="817988"/>
          </a:xfrm>
          <a:prstGeom prst="rect">
            <a:avLst/>
          </a:prstGeom>
          <a:noFill/>
          <a:ln>
            <a:noFill/>
          </a:ln>
        </p:spPr>
        <p:txBody>
          <a:bodyPr anchorCtr="0" anchor="t" bIns="0" lIns="0" spcFirstLastPara="1" rIns="0" wrap="square" tIns="0">
            <a:spAutoFit/>
          </a:bodyPr>
          <a:lstStyle/>
          <a:p>
            <a:pPr indent="0" lvl="0" marL="0" marR="0" rtl="0" algn="r">
              <a:lnSpc>
                <a:spcPct val="120007"/>
              </a:lnSpc>
              <a:spcBef>
                <a:spcPts val="0"/>
              </a:spcBef>
              <a:spcAft>
                <a:spcPts val="0"/>
              </a:spcAft>
              <a:buNone/>
            </a:pPr>
            <a:r>
              <a:rPr b="1" i="0" lang="en-US" sz="5373" u="none" cap="none" strike="noStrike">
                <a:solidFill>
                  <a:srgbClr val="2A2E3A"/>
                </a:solidFill>
                <a:latin typeface="Montserrat"/>
                <a:ea typeface="Montserrat"/>
                <a:cs typeface="Montserrat"/>
                <a:sym typeface="Montserrat"/>
              </a:rPr>
              <a:t>Kesimpulan</a:t>
            </a:r>
            <a:endParaRPr/>
          </a:p>
        </p:txBody>
      </p:sp>
      <p:sp>
        <p:nvSpPr>
          <p:cNvPr id="544" name="Google Shape;544;p20"/>
          <p:cNvSpPr txBox="1"/>
          <p:nvPr/>
        </p:nvSpPr>
        <p:spPr>
          <a:xfrm>
            <a:off x="7046939" y="4411334"/>
            <a:ext cx="10416181" cy="3982936"/>
          </a:xfrm>
          <a:prstGeom prst="rect">
            <a:avLst/>
          </a:prstGeom>
          <a:noFill/>
          <a:ln>
            <a:noFill/>
          </a:ln>
        </p:spPr>
        <p:txBody>
          <a:bodyPr anchorCtr="0" anchor="t" bIns="0" lIns="0" spcFirstLastPara="1" rIns="0" wrap="square" tIns="0">
            <a:spAutoFit/>
          </a:bodyPr>
          <a:lstStyle/>
          <a:p>
            <a:pPr indent="0" lvl="0" marL="0" marR="0" rtl="0" algn="r">
              <a:lnSpc>
                <a:spcPct val="140042"/>
              </a:lnSpc>
              <a:spcBef>
                <a:spcPts val="0"/>
              </a:spcBef>
              <a:spcAft>
                <a:spcPts val="0"/>
              </a:spcAft>
              <a:buNone/>
            </a:pPr>
            <a:r>
              <a:rPr b="0" i="0" lang="en-US" sz="2837" u="none" cap="none" strike="noStrike">
                <a:solidFill>
                  <a:srgbClr val="2A2E3A"/>
                </a:solidFill>
                <a:latin typeface="Montserrat"/>
                <a:ea typeface="Montserrat"/>
                <a:cs typeface="Montserrat"/>
                <a:sym typeface="Montserrat"/>
              </a:rPr>
              <a:t> Secara umum dari alat yang telah kami buat mampu bekerja sesuai perencanaan dan konsep awal serta sesuai dengan task yang telah diinginkan dari desain awal beserta masukan dari mentor lapangan dan mentor ahli. Program pengkondisi sinyal mampu menghasilkan pembacaan volume cairan medis dengan baik pada ruangan yang diukur.</a:t>
            </a:r>
            <a:endParaRPr/>
          </a:p>
          <a:p>
            <a:pPr indent="0" lvl="0" marL="0" marR="0" rtl="0" algn="r">
              <a:lnSpc>
                <a:spcPct val="140042"/>
              </a:lnSpc>
              <a:spcBef>
                <a:spcPts val="0"/>
              </a:spcBef>
              <a:spcAft>
                <a:spcPts val="0"/>
              </a:spcAft>
              <a:buNone/>
            </a:pPr>
            <a:r>
              <a:t/>
            </a:r>
            <a:endParaRPr b="0" i="0" sz="2837" u="none" cap="none" strike="noStrike">
              <a:solidFill>
                <a:srgbClr val="2A2E3A"/>
              </a:solidFill>
              <a:latin typeface="Montserrat"/>
              <a:ea typeface="Montserrat"/>
              <a:cs typeface="Montserrat"/>
              <a:sym typeface="Montserrat"/>
            </a:endParaRPr>
          </a:p>
        </p:txBody>
      </p:sp>
      <p:sp>
        <p:nvSpPr>
          <p:cNvPr id="545" name="Google Shape;545;p20"/>
          <p:cNvSpPr txBox="1"/>
          <p:nvPr/>
        </p:nvSpPr>
        <p:spPr>
          <a:xfrm>
            <a:off x="4136890" y="7324506"/>
            <a:ext cx="2296950" cy="2096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None/>
            </a:pPr>
            <a:r>
              <a:rPr b="0" i="0" lang="en-US" sz="1273" u="none" cap="none" strike="noStrike">
                <a:solidFill>
                  <a:srgbClr val="FFFFFF"/>
                </a:solidFill>
                <a:latin typeface="Montserrat"/>
                <a:ea typeface="Montserrat"/>
                <a:cs typeface="Montserrat"/>
                <a:sym typeface="Montserrat"/>
              </a:rPr>
              <a:t>Chief Executive Officer</a:t>
            </a:r>
            <a:endParaRPr/>
          </a:p>
        </p:txBody>
      </p:sp>
      <p:cxnSp>
        <p:nvCxnSpPr>
          <p:cNvPr id="546" name="Google Shape;546;p20"/>
          <p:cNvCxnSpPr/>
          <p:nvPr/>
        </p:nvCxnSpPr>
        <p:spPr>
          <a:xfrm>
            <a:off x="3942650" y="7603903"/>
            <a:ext cx="855939" cy="0"/>
          </a:xfrm>
          <a:prstGeom prst="straightConnector1">
            <a:avLst/>
          </a:prstGeom>
          <a:noFill/>
          <a:ln cap="flat" cmpd="sng" w="9525">
            <a:solidFill>
              <a:srgbClr val="FFFFFF"/>
            </a:solidFill>
            <a:prstDash val="solid"/>
            <a:round/>
            <a:headEnd len="sm" w="sm" type="none"/>
            <a:tailEnd len="sm" w="sm" type="none"/>
          </a:ln>
        </p:spPr>
      </p:cxnSp>
      <p:sp>
        <p:nvSpPr>
          <p:cNvPr id="547" name="Google Shape;547;p20"/>
          <p:cNvSpPr txBox="1"/>
          <p:nvPr/>
        </p:nvSpPr>
        <p:spPr>
          <a:xfrm>
            <a:off x="7572228" y="7324506"/>
            <a:ext cx="2296950" cy="2096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None/>
            </a:pPr>
            <a:r>
              <a:rPr b="0" i="0" lang="en-US" sz="1273" u="none" cap="none" strike="noStrike">
                <a:solidFill>
                  <a:srgbClr val="FFFFFF"/>
                </a:solidFill>
                <a:latin typeface="Montserrat"/>
                <a:ea typeface="Montserrat"/>
                <a:cs typeface="Montserrat"/>
                <a:sym typeface="Montserrat"/>
              </a:rPr>
              <a:t>Marketing Manager</a:t>
            </a:r>
            <a:endParaRPr/>
          </a:p>
        </p:txBody>
      </p:sp>
      <p:cxnSp>
        <p:nvCxnSpPr>
          <p:cNvPr id="548" name="Google Shape;548;p20"/>
          <p:cNvCxnSpPr/>
          <p:nvPr/>
        </p:nvCxnSpPr>
        <p:spPr>
          <a:xfrm>
            <a:off x="7377987" y="7603903"/>
            <a:ext cx="855939" cy="0"/>
          </a:xfrm>
          <a:prstGeom prst="straightConnector1">
            <a:avLst/>
          </a:prstGeom>
          <a:noFill/>
          <a:ln cap="flat" cmpd="sng" w="9525">
            <a:solidFill>
              <a:srgbClr val="FFFFFF"/>
            </a:solidFill>
            <a:prstDash val="solid"/>
            <a:round/>
            <a:headEnd len="sm" w="sm" type="none"/>
            <a:tailEnd len="sm" w="sm" type="none"/>
          </a:ln>
        </p:spPr>
      </p:cxnSp>
      <p:sp>
        <p:nvSpPr>
          <p:cNvPr id="549" name="Google Shape;549;p20"/>
          <p:cNvSpPr txBox="1"/>
          <p:nvPr/>
        </p:nvSpPr>
        <p:spPr>
          <a:xfrm>
            <a:off x="11004042" y="7317905"/>
            <a:ext cx="2296950" cy="2096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None/>
            </a:pPr>
            <a:r>
              <a:rPr b="0" i="0" lang="en-US" sz="1273" u="none" cap="none" strike="noStrike">
                <a:solidFill>
                  <a:srgbClr val="FFFFFF"/>
                </a:solidFill>
                <a:latin typeface="Montserrat"/>
                <a:ea typeface="Montserrat"/>
                <a:cs typeface="Montserrat"/>
                <a:sym typeface="Montserrat"/>
              </a:rPr>
              <a:t>Financial Manager</a:t>
            </a:r>
            <a:endParaRPr/>
          </a:p>
        </p:txBody>
      </p:sp>
      <p:cxnSp>
        <p:nvCxnSpPr>
          <p:cNvPr id="550" name="Google Shape;550;p20"/>
          <p:cNvCxnSpPr/>
          <p:nvPr/>
        </p:nvCxnSpPr>
        <p:spPr>
          <a:xfrm>
            <a:off x="10809801" y="7597301"/>
            <a:ext cx="855939" cy="0"/>
          </a:xfrm>
          <a:prstGeom prst="straightConnector1">
            <a:avLst/>
          </a:prstGeom>
          <a:noFill/>
          <a:ln cap="flat" cmpd="sng" w="9525">
            <a:solidFill>
              <a:srgbClr val="FFFFFF"/>
            </a:solidFill>
            <a:prstDash val="solid"/>
            <a:round/>
            <a:headEnd len="sm" w="sm" type="none"/>
            <a:tailEnd len="sm" w="sm" type="none"/>
          </a:ln>
        </p:spPr>
      </p:cxnSp>
      <p:sp>
        <p:nvSpPr>
          <p:cNvPr id="551" name="Google Shape;551;p20"/>
          <p:cNvSpPr txBox="1"/>
          <p:nvPr/>
        </p:nvSpPr>
        <p:spPr>
          <a:xfrm>
            <a:off x="14435856" y="7317905"/>
            <a:ext cx="2296950" cy="2096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None/>
            </a:pPr>
            <a:r>
              <a:rPr b="0" i="0" lang="en-US" sz="1273" u="none" cap="none" strike="noStrike">
                <a:solidFill>
                  <a:srgbClr val="FFFFFF"/>
                </a:solidFill>
                <a:latin typeface="Montserrat"/>
                <a:ea typeface="Montserrat"/>
                <a:cs typeface="Montserrat"/>
                <a:sym typeface="Montserrat"/>
              </a:rPr>
              <a:t>Social Media Manager</a:t>
            </a:r>
            <a:endParaRPr/>
          </a:p>
        </p:txBody>
      </p:sp>
      <p:cxnSp>
        <p:nvCxnSpPr>
          <p:cNvPr id="552" name="Google Shape;552;p20"/>
          <p:cNvCxnSpPr/>
          <p:nvPr/>
        </p:nvCxnSpPr>
        <p:spPr>
          <a:xfrm>
            <a:off x="14241615" y="7597301"/>
            <a:ext cx="855939" cy="0"/>
          </a:xfrm>
          <a:prstGeom prst="straightConnector1">
            <a:avLst/>
          </a:prstGeom>
          <a:noFill/>
          <a:ln cap="flat" cmpd="sng" w="9525">
            <a:solidFill>
              <a:srgbClr val="FFFFFF"/>
            </a:solidFill>
            <a:prstDash val="solid"/>
            <a:round/>
            <a:headEnd len="sm" w="sm" type="none"/>
            <a:tailEnd len="sm" w="sm" type="none"/>
          </a:ln>
        </p:spPr>
      </p:cxnSp>
      <p:grpSp>
        <p:nvGrpSpPr>
          <p:cNvPr id="553" name="Google Shape;553;p20"/>
          <p:cNvGrpSpPr/>
          <p:nvPr/>
        </p:nvGrpSpPr>
        <p:grpSpPr>
          <a:xfrm>
            <a:off x="17259300" y="-632682"/>
            <a:ext cx="1265364" cy="1265364"/>
            <a:chOff x="0" y="0"/>
            <a:chExt cx="812800" cy="812800"/>
          </a:xfrm>
        </p:grpSpPr>
        <p:sp>
          <p:nvSpPr>
            <p:cNvPr id="554" name="Google Shape;554;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8377C">
                    <a:alpha val="85882"/>
                  </a:srgbClr>
                </a:gs>
                <a:gs pos="50000">
                  <a:srgbClr val="006BB6">
                    <a:alpha val="85882"/>
                  </a:srgbClr>
                </a:gs>
                <a:gs pos="100000">
                  <a:srgbClr val="C9E9FF">
                    <a:alpha val="85882"/>
                  </a:srgbClr>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6" name="Google Shape;556;p20"/>
          <p:cNvGrpSpPr/>
          <p:nvPr/>
        </p:nvGrpSpPr>
        <p:grpSpPr>
          <a:xfrm>
            <a:off x="5037233" y="1442869"/>
            <a:ext cx="496266" cy="496266"/>
            <a:chOff x="0" y="0"/>
            <a:chExt cx="812800" cy="812800"/>
          </a:xfrm>
        </p:grpSpPr>
        <p:sp>
          <p:nvSpPr>
            <p:cNvPr id="557" name="Google Shape;557;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8377C">
                    <a:alpha val="85882"/>
                  </a:srgbClr>
                </a:gs>
                <a:gs pos="50000">
                  <a:srgbClr val="006BB6">
                    <a:alpha val="85882"/>
                  </a:srgbClr>
                </a:gs>
                <a:gs pos="100000">
                  <a:srgbClr val="C9E9FF">
                    <a:alpha val="85882"/>
                  </a:srgbClr>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1"/>
          <p:cNvSpPr txBox="1"/>
          <p:nvPr/>
        </p:nvSpPr>
        <p:spPr>
          <a:xfrm>
            <a:off x="2061050" y="4085251"/>
            <a:ext cx="8304859" cy="866969"/>
          </a:xfrm>
          <a:prstGeom prst="rect">
            <a:avLst/>
          </a:prstGeom>
          <a:noFill/>
          <a:ln>
            <a:noFill/>
          </a:ln>
        </p:spPr>
        <p:txBody>
          <a:bodyPr anchorCtr="0" anchor="t" bIns="0" lIns="0" spcFirstLastPara="1" rIns="0" wrap="square" tIns="0">
            <a:spAutoFit/>
          </a:bodyPr>
          <a:lstStyle/>
          <a:p>
            <a:pPr indent="0" lvl="0" marL="0" marR="0" rtl="0" algn="just">
              <a:lnSpc>
                <a:spcPct val="120003"/>
              </a:lnSpc>
              <a:spcBef>
                <a:spcPts val="0"/>
              </a:spcBef>
              <a:spcAft>
                <a:spcPts val="0"/>
              </a:spcAft>
              <a:buNone/>
            </a:pPr>
            <a:r>
              <a:rPr b="1" i="0" lang="en-US" sz="5719" u="none" cap="none" strike="noStrike">
                <a:solidFill>
                  <a:srgbClr val="006BB6"/>
                </a:solidFill>
                <a:latin typeface="Montserrat"/>
                <a:ea typeface="Montserrat"/>
                <a:cs typeface="Montserrat"/>
                <a:sym typeface="Montserrat"/>
              </a:rPr>
              <a:t>Contact Us</a:t>
            </a:r>
            <a:endParaRPr/>
          </a:p>
        </p:txBody>
      </p:sp>
      <p:sp>
        <p:nvSpPr>
          <p:cNvPr id="564" name="Google Shape;564;p21"/>
          <p:cNvSpPr txBox="1"/>
          <p:nvPr/>
        </p:nvSpPr>
        <p:spPr>
          <a:xfrm>
            <a:off x="2061050" y="2715257"/>
            <a:ext cx="7415628" cy="1257047"/>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8227" u="none" cap="none" strike="noStrike">
                <a:solidFill>
                  <a:srgbClr val="2A2E3A"/>
                </a:solidFill>
                <a:latin typeface="Montserrat"/>
                <a:ea typeface="Montserrat"/>
                <a:cs typeface="Montserrat"/>
                <a:sym typeface="Montserrat"/>
              </a:rPr>
              <a:t>Thank You!</a:t>
            </a:r>
            <a:endParaRPr/>
          </a:p>
        </p:txBody>
      </p:sp>
      <p:sp>
        <p:nvSpPr>
          <p:cNvPr id="565" name="Google Shape;565;p21"/>
          <p:cNvSpPr/>
          <p:nvPr/>
        </p:nvSpPr>
        <p:spPr>
          <a:xfrm rot="5400000">
            <a:off x="10580019" y="-424018"/>
            <a:ext cx="14626818" cy="8111235"/>
          </a:xfrm>
          <a:custGeom>
            <a:rect b="b" l="l" r="r" t="t"/>
            <a:pathLst>
              <a:path extrusionOk="0" h="8111235" w="14626818">
                <a:moveTo>
                  <a:pt x="0" y="0"/>
                </a:moveTo>
                <a:lnTo>
                  <a:pt x="14626819" y="0"/>
                </a:lnTo>
                <a:lnTo>
                  <a:pt x="14626819" y="8111236"/>
                </a:lnTo>
                <a:lnTo>
                  <a:pt x="0" y="8111236"/>
                </a:lnTo>
                <a:lnTo>
                  <a:pt x="0" y="0"/>
                </a:lnTo>
                <a:close/>
              </a:path>
            </a:pathLst>
          </a:custGeom>
          <a:blipFill rotWithShape="1">
            <a:blip r:embed="rId3">
              <a:alphaModFix/>
            </a:blip>
            <a:stretch>
              <a:fillRect b="0" l="0" r="0" t="0"/>
            </a:stretch>
          </a:blipFill>
          <a:ln>
            <a:noFill/>
          </a:ln>
        </p:spPr>
      </p:sp>
      <p:grpSp>
        <p:nvGrpSpPr>
          <p:cNvPr id="566" name="Google Shape;566;p21"/>
          <p:cNvGrpSpPr/>
          <p:nvPr/>
        </p:nvGrpSpPr>
        <p:grpSpPr>
          <a:xfrm>
            <a:off x="2061050" y="6508043"/>
            <a:ext cx="7049382" cy="477853"/>
            <a:chOff x="0" y="-79791"/>
            <a:chExt cx="9399177" cy="637138"/>
          </a:xfrm>
        </p:grpSpPr>
        <p:sp>
          <p:nvSpPr>
            <p:cNvPr id="567" name="Google Shape;567;p21"/>
            <p:cNvSpPr/>
            <p:nvPr/>
          </p:nvSpPr>
          <p:spPr>
            <a:xfrm>
              <a:off x="0" y="0"/>
              <a:ext cx="557347" cy="557347"/>
            </a:xfrm>
            <a:custGeom>
              <a:rect b="b" l="l" r="r" t="t"/>
              <a:pathLst>
                <a:path extrusionOk="0" h="557347" w="557347">
                  <a:moveTo>
                    <a:pt x="0" y="0"/>
                  </a:moveTo>
                  <a:lnTo>
                    <a:pt x="557347" y="0"/>
                  </a:lnTo>
                  <a:lnTo>
                    <a:pt x="557347" y="557347"/>
                  </a:lnTo>
                  <a:lnTo>
                    <a:pt x="0" y="557347"/>
                  </a:lnTo>
                  <a:lnTo>
                    <a:pt x="0" y="0"/>
                  </a:lnTo>
                  <a:close/>
                </a:path>
              </a:pathLst>
            </a:custGeom>
            <a:blipFill rotWithShape="1">
              <a:blip r:embed="rId4">
                <a:alphaModFix/>
              </a:blip>
              <a:stretch>
                <a:fillRect b="0" l="0" r="0" t="0"/>
              </a:stretch>
            </a:blipFill>
            <a:ln>
              <a:noFill/>
            </a:ln>
          </p:spPr>
        </p:sp>
        <p:sp>
          <p:nvSpPr>
            <p:cNvPr id="568" name="Google Shape;568;p21"/>
            <p:cNvSpPr txBox="1"/>
            <p:nvPr/>
          </p:nvSpPr>
          <p:spPr>
            <a:xfrm>
              <a:off x="986814" y="-79791"/>
              <a:ext cx="8412363" cy="621679"/>
            </a:xfrm>
            <a:prstGeom prst="rect">
              <a:avLst/>
            </a:prstGeom>
            <a:noFill/>
            <a:ln>
              <a:noFill/>
            </a:ln>
          </p:spPr>
          <p:txBody>
            <a:bodyPr anchorCtr="0" anchor="t" bIns="0" lIns="0" spcFirstLastPara="1" rIns="0" wrap="square" tIns="0">
              <a:spAutoFit/>
            </a:bodyPr>
            <a:lstStyle/>
            <a:p>
              <a:pPr indent="0" lvl="0" marL="0" marR="0" rtl="0" algn="l">
                <a:lnSpc>
                  <a:spcPct val="140037"/>
                </a:lnSpc>
                <a:spcBef>
                  <a:spcPts val="0"/>
                </a:spcBef>
                <a:spcAft>
                  <a:spcPts val="0"/>
                </a:spcAft>
                <a:buNone/>
              </a:pPr>
              <a:r>
                <a:rPr b="0" i="0" lang="en-US" sz="2645" u="none" cap="none" strike="noStrike">
                  <a:solidFill>
                    <a:srgbClr val="000B5D"/>
                  </a:solidFill>
                  <a:latin typeface="Arial"/>
                  <a:ea typeface="Arial"/>
                  <a:cs typeface="Arial"/>
                  <a:sym typeface="Arial"/>
                </a:rPr>
                <a:t>+62 857-1358-7044 (Ainun Najib)</a:t>
              </a:r>
              <a:endParaRPr/>
            </a:p>
          </p:txBody>
        </p:sp>
      </p:grpSp>
      <p:grpSp>
        <p:nvGrpSpPr>
          <p:cNvPr id="569" name="Google Shape;569;p21"/>
          <p:cNvGrpSpPr/>
          <p:nvPr/>
        </p:nvGrpSpPr>
        <p:grpSpPr>
          <a:xfrm>
            <a:off x="2061050" y="5517823"/>
            <a:ext cx="7049382" cy="466260"/>
            <a:chOff x="0" y="-95250"/>
            <a:chExt cx="9399177" cy="621679"/>
          </a:xfrm>
        </p:grpSpPr>
        <p:sp>
          <p:nvSpPr>
            <p:cNvPr id="570" name="Google Shape;570;p21"/>
            <p:cNvSpPr/>
            <p:nvPr/>
          </p:nvSpPr>
          <p:spPr>
            <a:xfrm>
              <a:off x="0" y="3300"/>
              <a:ext cx="649787" cy="519829"/>
            </a:xfrm>
            <a:custGeom>
              <a:rect b="b" l="l" r="r" t="t"/>
              <a:pathLst>
                <a:path extrusionOk="0" h="519829" w="649787">
                  <a:moveTo>
                    <a:pt x="0" y="0"/>
                  </a:moveTo>
                  <a:lnTo>
                    <a:pt x="649787" y="0"/>
                  </a:lnTo>
                  <a:lnTo>
                    <a:pt x="649787" y="519829"/>
                  </a:lnTo>
                  <a:lnTo>
                    <a:pt x="0" y="519829"/>
                  </a:lnTo>
                  <a:lnTo>
                    <a:pt x="0" y="0"/>
                  </a:lnTo>
                  <a:close/>
                </a:path>
              </a:pathLst>
            </a:custGeom>
            <a:blipFill rotWithShape="1">
              <a:blip r:embed="rId5">
                <a:alphaModFix/>
              </a:blip>
              <a:stretch>
                <a:fillRect b="0" l="0" r="0" t="0"/>
              </a:stretch>
            </a:blipFill>
            <a:ln>
              <a:noFill/>
            </a:ln>
          </p:spPr>
        </p:sp>
        <p:sp>
          <p:nvSpPr>
            <p:cNvPr id="571" name="Google Shape;571;p21"/>
            <p:cNvSpPr txBox="1"/>
            <p:nvPr/>
          </p:nvSpPr>
          <p:spPr>
            <a:xfrm>
              <a:off x="986814" y="-95250"/>
              <a:ext cx="8412363" cy="621679"/>
            </a:xfrm>
            <a:prstGeom prst="rect">
              <a:avLst/>
            </a:prstGeom>
            <a:noFill/>
            <a:ln>
              <a:noFill/>
            </a:ln>
          </p:spPr>
          <p:txBody>
            <a:bodyPr anchorCtr="0" anchor="t" bIns="0" lIns="0" spcFirstLastPara="1" rIns="0" wrap="square" tIns="0">
              <a:spAutoFit/>
            </a:bodyPr>
            <a:lstStyle/>
            <a:p>
              <a:pPr indent="0" lvl="0" marL="0" marR="0" rtl="0" algn="l">
                <a:lnSpc>
                  <a:spcPct val="140037"/>
                </a:lnSpc>
                <a:spcBef>
                  <a:spcPts val="0"/>
                </a:spcBef>
                <a:spcAft>
                  <a:spcPts val="0"/>
                </a:spcAft>
                <a:buNone/>
              </a:pPr>
              <a:r>
                <a:rPr b="0" i="0" lang="en-US" sz="2645" u="none" cap="none" strike="noStrike">
                  <a:solidFill>
                    <a:srgbClr val="000B5D"/>
                  </a:solidFill>
                  <a:latin typeface="Arial"/>
                  <a:ea typeface="Arial"/>
                  <a:cs typeface="Arial"/>
                  <a:sym typeface="Arial"/>
                </a:rPr>
                <a:t>aristonhwstechoq@gmail.com</a:t>
              </a:r>
              <a:endParaRPr/>
            </a:p>
          </p:txBody>
        </p:sp>
      </p:grpSp>
      <p:sp>
        <p:nvSpPr>
          <p:cNvPr id="572" name="Google Shape;572;p21"/>
          <p:cNvSpPr/>
          <p:nvPr/>
        </p:nvSpPr>
        <p:spPr>
          <a:xfrm>
            <a:off x="10365909" y="2813130"/>
            <a:ext cx="5145225" cy="4278181"/>
          </a:xfrm>
          <a:custGeom>
            <a:rect b="b" l="l" r="r" t="t"/>
            <a:pathLst>
              <a:path extrusionOk="0" h="4278181" w="5145225">
                <a:moveTo>
                  <a:pt x="0" y="0"/>
                </a:moveTo>
                <a:lnTo>
                  <a:pt x="5145226" y="0"/>
                </a:lnTo>
                <a:lnTo>
                  <a:pt x="5145226" y="4278181"/>
                </a:lnTo>
                <a:lnTo>
                  <a:pt x="0" y="4278181"/>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3"/>
          <p:cNvGrpSpPr/>
          <p:nvPr/>
        </p:nvGrpSpPr>
        <p:grpSpPr>
          <a:xfrm>
            <a:off x="1646248" y="4245425"/>
            <a:ext cx="526554" cy="700115"/>
            <a:chOff x="0" y="-38100"/>
            <a:chExt cx="119806" cy="159296"/>
          </a:xfrm>
        </p:grpSpPr>
        <p:sp>
          <p:nvSpPr>
            <p:cNvPr id="131" name="Google Shape;131;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32" name="Google Shape;132;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01</a:t>
              </a:r>
              <a:endParaRPr/>
            </a:p>
          </p:txBody>
        </p:sp>
      </p:grpSp>
      <p:grpSp>
        <p:nvGrpSpPr>
          <p:cNvPr id="133" name="Google Shape;133;p3"/>
          <p:cNvGrpSpPr/>
          <p:nvPr/>
        </p:nvGrpSpPr>
        <p:grpSpPr>
          <a:xfrm>
            <a:off x="1646248" y="5358033"/>
            <a:ext cx="526554" cy="700115"/>
            <a:chOff x="0" y="-38100"/>
            <a:chExt cx="119806" cy="159296"/>
          </a:xfrm>
        </p:grpSpPr>
        <p:sp>
          <p:nvSpPr>
            <p:cNvPr id="134" name="Google Shape;134;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35" name="Google Shape;135;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02</a:t>
              </a:r>
              <a:endParaRPr/>
            </a:p>
          </p:txBody>
        </p:sp>
      </p:grpSp>
      <p:grpSp>
        <p:nvGrpSpPr>
          <p:cNvPr id="136" name="Google Shape;136;p3"/>
          <p:cNvGrpSpPr/>
          <p:nvPr/>
        </p:nvGrpSpPr>
        <p:grpSpPr>
          <a:xfrm>
            <a:off x="1646248" y="6226737"/>
            <a:ext cx="526554" cy="700115"/>
            <a:chOff x="0" y="-38100"/>
            <a:chExt cx="119806" cy="159296"/>
          </a:xfrm>
        </p:grpSpPr>
        <p:sp>
          <p:nvSpPr>
            <p:cNvPr id="137" name="Google Shape;137;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38" name="Google Shape;138;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03</a:t>
              </a:r>
              <a:endParaRPr/>
            </a:p>
          </p:txBody>
        </p:sp>
      </p:grpSp>
      <p:grpSp>
        <p:nvGrpSpPr>
          <p:cNvPr id="139" name="Google Shape;139;p3"/>
          <p:cNvGrpSpPr/>
          <p:nvPr/>
        </p:nvGrpSpPr>
        <p:grpSpPr>
          <a:xfrm>
            <a:off x="1646248" y="7122239"/>
            <a:ext cx="526554" cy="700115"/>
            <a:chOff x="0" y="-38100"/>
            <a:chExt cx="119806" cy="159296"/>
          </a:xfrm>
        </p:grpSpPr>
        <p:sp>
          <p:nvSpPr>
            <p:cNvPr id="140" name="Google Shape;140;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41" name="Google Shape;141;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04</a:t>
              </a:r>
              <a:endParaRPr/>
            </a:p>
          </p:txBody>
        </p:sp>
      </p:grpSp>
      <p:grpSp>
        <p:nvGrpSpPr>
          <p:cNvPr id="142" name="Google Shape;142;p3"/>
          <p:cNvGrpSpPr/>
          <p:nvPr/>
        </p:nvGrpSpPr>
        <p:grpSpPr>
          <a:xfrm>
            <a:off x="5940802" y="4247202"/>
            <a:ext cx="526554" cy="700115"/>
            <a:chOff x="0" y="-38100"/>
            <a:chExt cx="119806" cy="159296"/>
          </a:xfrm>
        </p:grpSpPr>
        <p:sp>
          <p:nvSpPr>
            <p:cNvPr id="143" name="Google Shape;143;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44" name="Google Shape;144;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06</a:t>
              </a:r>
              <a:endParaRPr/>
            </a:p>
          </p:txBody>
        </p:sp>
      </p:grpSp>
      <p:grpSp>
        <p:nvGrpSpPr>
          <p:cNvPr id="145" name="Google Shape;145;p3"/>
          <p:cNvGrpSpPr/>
          <p:nvPr/>
        </p:nvGrpSpPr>
        <p:grpSpPr>
          <a:xfrm>
            <a:off x="5940802" y="5359810"/>
            <a:ext cx="526554" cy="700115"/>
            <a:chOff x="0" y="-38100"/>
            <a:chExt cx="119806" cy="159296"/>
          </a:xfrm>
        </p:grpSpPr>
        <p:sp>
          <p:nvSpPr>
            <p:cNvPr id="146" name="Google Shape;146;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47" name="Google Shape;147;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07</a:t>
              </a:r>
              <a:endParaRPr/>
            </a:p>
          </p:txBody>
        </p:sp>
      </p:grpSp>
      <p:grpSp>
        <p:nvGrpSpPr>
          <p:cNvPr id="148" name="Google Shape;148;p3"/>
          <p:cNvGrpSpPr/>
          <p:nvPr/>
        </p:nvGrpSpPr>
        <p:grpSpPr>
          <a:xfrm>
            <a:off x="5940802" y="6226737"/>
            <a:ext cx="526554" cy="700115"/>
            <a:chOff x="0" y="-38100"/>
            <a:chExt cx="119806" cy="159296"/>
          </a:xfrm>
        </p:grpSpPr>
        <p:sp>
          <p:nvSpPr>
            <p:cNvPr id="149" name="Google Shape;149;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50" name="Google Shape;150;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08</a:t>
              </a:r>
              <a:endParaRPr/>
            </a:p>
          </p:txBody>
        </p:sp>
      </p:grpSp>
      <p:sp>
        <p:nvSpPr>
          <p:cNvPr id="151" name="Google Shape;151;p3"/>
          <p:cNvSpPr/>
          <p:nvPr/>
        </p:nvSpPr>
        <p:spPr>
          <a:xfrm>
            <a:off x="9595777" y="876348"/>
            <a:ext cx="8476683" cy="8473151"/>
          </a:xfrm>
          <a:custGeom>
            <a:rect b="b" l="l" r="r" t="t"/>
            <a:pathLst>
              <a:path extrusionOk="0" h="8473151" w="8476683">
                <a:moveTo>
                  <a:pt x="0" y="0"/>
                </a:moveTo>
                <a:lnTo>
                  <a:pt x="8476683" y="0"/>
                </a:lnTo>
                <a:lnTo>
                  <a:pt x="8476683" y="8473151"/>
                </a:lnTo>
                <a:lnTo>
                  <a:pt x="0" y="8473151"/>
                </a:lnTo>
                <a:lnTo>
                  <a:pt x="0" y="0"/>
                </a:lnTo>
                <a:close/>
              </a:path>
            </a:pathLst>
          </a:custGeom>
          <a:blipFill rotWithShape="1">
            <a:blip r:embed="rId3">
              <a:alphaModFix/>
            </a:blip>
            <a:stretch>
              <a:fillRect b="0" l="0" r="0" t="0"/>
            </a:stretch>
          </a:blipFill>
          <a:ln>
            <a:noFill/>
          </a:ln>
        </p:spPr>
      </p:sp>
      <p:grpSp>
        <p:nvGrpSpPr>
          <p:cNvPr id="152" name="Google Shape;152;p3"/>
          <p:cNvGrpSpPr/>
          <p:nvPr/>
        </p:nvGrpSpPr>
        <p:grpSpPr>
          <a:xfrm>
            <a:off x="13955786" y="-435680"/>
            <a:ext cx="4632524" cy="10996052"/>
            <a:chOff x="0" y="-47625"/>
            <a:chExt cx="1220089" cy="2896080"/>
          </a:xfrm>
        </p:grpSpPr>
        <p:sp>
          <p:nvSpPr>
            <p:cNvPr id="153" name="Google Shape;153;p3"/>
            <p:cNvSpPr/>
            <p:nvPr/>
          </p:nvSpPr>
          <p:spPr>
            <a:xfrm>
              <a:off x="0" y="0"/>
              <a:ext cx="1220089" cy="2848455"/>
            </a:xfrm>
            <a:custGeom>
              <a:rect b="b" l="l" r="r" t="t"/>
              <a:pathLst>
                <a:path extrusionOk="0" h="2848455" w="1220089">
                  <a:moveTo>
                    <a:pt x="0" y="0"/>
                  </a:moveTo>
                  <a:lnTo>
                    <a:pt x="1220089" y="0"/>
                  </a:lnTo>
                  <a:lnTo>
                    <a:pt x="1220089" y="2848455"/>
                  </a:lnTo>
                  <a:lnTo>
                    <a:pt x="0" y="2848455"/>
                  </a:lnTo>
                  <a:close/>
                </a:path>
              </a:pathLst>
            </a:custGeom>
            <a:solidFill>
              <a:srgbClr val="08377C"/>
            </a:solidFill>
            <a:ln>
              <a:noFill/>
            </a:ln>
          </p:spPr>
        </p:sp>
        <p:sp>
          <p:nvSpPr>
            <p:cNvPr id="154" name="Google Shape;154;p3"/>
            <p:cNvSpPr txBox="1"/>
            <p:nvPr/>
          </p:nvSpPr>
          <p:spPr>
            <a:xfrm>
              <a:off x="0" y="-47625"/>
              <a:ext cx="1220089" cy="28960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3"/>
          <p:cNvGrpSpPr/>
          <p:nvPr/>
        </p:nvGrpSpPr>
        <p:grpSpPr>
          <a:xfrm>
            <a:off x="10292147" y="1635671"/>
            <a:ext cx="7015658" cy="7015658"/>
            <a:chOff x="0" y="0"/>
            <a:chExt cx="812800" cy="812800"/>
          </a:xfrm>
        </p:grpSpPr>
        <p:sp>
          <p:nvSpPr>
            <p:cNvPr id="156" name="Google Shape;156;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8" name="Google Shape;158;p3"/>
          <p:cNvSpPr/>
          <p:nvPr/>
        </p:nvSpPr>
        <p:spPr>
          <a:xfrm>
            <a:off x="10262527" y="1611432"/>
            <a:ext cx="7045278" cy="7045250"/>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4">
              <a:alphaModFix/>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3"/>
          <p:cNvGrpSpPr/>
          <p:nvPr/>
        </p:nvGrpSpPr>
        <p:grpSpPr>
          <a:xfrm>
            <a:off x="5950327" y="7098804"/>
            <a:ext cx="526554" cy="700115"/>
            <a:chOff x="0" y="-38100"/>
            <a:chExt cx="119806" cy="159296"/>
          </a:xfrm>
        </p:grpSpPr>
        <p:sp>
          <p:nvSpPr>
            <p:cNvPr id="160" name="Google Shape;160;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61" name="Google Shape;161;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09</a:t>
              </a:r>
              <a:endParaRPr/>
            </a:p>
          </p:txBody>
        </p:sp>
      </p:grpSp>
      <p:sp>
        <p:nvSpPr>
          <p:cNvPr id="162" name="Google Shape;162;p3"/>
          <p:cNvSpPr/>
          <p:nvPr/>
        </p:nvSpPr>
        <p:spPr>
          <a:xfrm rot="-5400000">
            <a:off x="11952046" y="3265440"/>
            <a:ext cx="7715094" cy="3707614"/>
          </a:xfrm>
          <a:custGeom>
            <a:rect b="b" l="l" r="r" t="t"/>
            <a:pathLst>
              <a:path extrusionOk="0" h="3707614" w="7715094">
                <a:moveTo>
                  <a:pt x="0" y="0"/>
                </a:moveTo>
                <a:lnTo>
                  <a:pt x="7715094" y="0"/>
                </a:lnTo>
                <a:lnTo>
                  <a:pt x="7715094" y="3707614"/>
                </a:lnTo>
                <a:lnTo>
                  <a:pt x="0" y="3707614"/>
                </a:lnTo>
                <a:lnTo>
                  <a:pt x="0" y="0"/>
                </a:lnTo>
                <a:close/>
              </a:path>
            </a:pathLst>
          </a:custGeom>
          <a:blipFill rotWithShape="1">
            <a:blip r:embed="rId5">
              <a:alphaModFix/>
            </a:blip>
            <a:stretch>
              <a:fillRect b="0" l="0" r="0" t="-5934"/>
            </a:stretch>
          </a:blipFill>
          <a:ln>
            <a:noFill/>
          </a:ln>
        </p:spPr>
      </p:sp>
      <p:sp>
        <p:nvSpPr>
          <p:cNvPr id="163" name="Google Shape;163;p3"/>
          <p:cNvSpPr txBox="1"/>
          <p:nvPr/>
        </p:nvSpPr>
        <p:spPr>
          <a:xfrm>
            <a:off x="1646248" y="2023343"/>
            <a:ext cx="4967583" cy="77514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5035" u="none" cap="none" strike="noStrike">
                <a:solidFill>
                  <a:srgbClr val="2A2E3A"/>
                </a:solidFill>
                <a:latin typeface="Montserrat"/>
                <a:ea typeface="Montserrat"/>
                <a:cs typeface="Montserrat"/>
                <a:sym typeface="Montserrat"/>
              </a:rPr>
              <a:t>BAB</a:t>
            </a:r>
            <a:endParaRPr/>
          </a:p>
        </p:txBody>
      </p:sp>
      <p:sp>
        <p:nvSpPr>
          <p:cNvPr id="164" name="Google Shape;164;p3"/>
          <p:cNvSpPr txBox="1"/>
          <p:nvPr/>
        </p:nvSpPr>
        <p:spPr>
          <a:xfrm>
            <a:off x="2310733" y="4058036"/>
            <a:ext cx="3230019" cy="1162648"/>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Latar Belakang</a:t>
            </a:r>
            <a:endParaRPr/>
          </a:p>
        </p:txBody>
      </p:sp>
      <p:sp>
        <p:nvSpPr>
          <p:cNvPr id="165" name="Google Shape;165;p3"/>
          <p:cNvSpPr txBox="1"/>
          <p:nvPr/>
        </p:nvSpPr>
        <p:spPr>
          <a:xfrm>
            <a:off x="2330884" y="6336150"/>
            <a:ext cx="3113517"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Solusi</a:t>
            </a:r>
            <a:endParaRPr/>
          </a:p>
        </p:txBody>
      </p:sp>
      <p:sp>
        <p:nvSpPr>
          <p:cNvPr id="166" name="Google Shape;166;p3"/>
          <p:cNvSpPr txBox="1"/>
          <p:nvPr/>
        </p:nvSpPr>
        <p:spPr>
          <a:xfrm>
            <a:off x="2310733" y="7231652"/>
            <a:ext cx="3230019"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Cara Kerja</a:t>
            </a:r>
            <a:endParaRPr/>
          </a:p>
        </p:txBody>
      </p:sp>
      <p:sp>
        <p:nvSpPr>
          <p:cNvPr id="167" name="Google Shape;167;p3"/>
          <p:cNvSpPr txBox="1"/>
          <p:nvPr/>
        </p:nvSpPr>
        <p:spPr>
          <a:xfrm>
            <a:off x="6605287" y="4355727"/>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Spesifikasi</a:t>
            </a:r>
            <a:endParaRPr/>
          </a:p>
        </p:txBody>
      </p:sp>
      <p:sp>
        <p:nvSpPr>
          <p:cNvPr id="168" name="Google Shape;168;p3"/>
          <p:cNvSpPr txBox="1"/>
          <p:nvPr/>
        </p:nvSpPr>
        <p:spPr>
          <a:xfrm>
            <a:off x="6605287" y="5468335"/>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Skematik</a:t>
            </a:r>
            <a:endParaRPr/>
          </a:p>
        </p:txBody>
      </p:sp>
      <p:sp>
        <p:nvSpPr>
          <p:cNvPr id="169" name="Google Shape;169;p3"/>
          <p:cNvSpPr txBox="1"/>
          <p:nvPr/>
        </p:nvSpPr>
        <p:spPr>
          <a:xfrm>
            <a:off x="6614812" y="7209106"/>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Biaya</a:t>
            </a:r>
            <a:endParaRPr/>
          </a:p>
        </p:txBody>
      </p:sp>
      <p:sp>
        <p:nvSpPr>
          <p:cNvPr id="170" name="Google Shape;170;p3"/>
          <p:cNvSpPr txBox="1"/>
          <p:nvPr/>
        </p:nvSpPr>
        <p:spPr>
          <a:xfrm>
            <a:off x="1646248" y="2772050"/>
            <a:ext cx="7800587" cy="1033974"/>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1" i="0" lang="en-US" sz="6792" u="none" cap="none" strike="noStrike">
                <a:solidFill>
                  <a:srgbClr val="08377C"/>
                </a:solidFill>
                <a:latin typeface="Montserrat"/>
                <a:ea typeface="Montserrat"/>
                <a:cs typeface="Montserrat"/>
                <a:sym typeface="Montserrat"/>
              </a:rPr>
              <a:t>SUCTION PUMP</a:t>
            </a:r>
            <a:endParaRPr/>
          </a:p>
        </p:txBody>
      </p:sp>
      <p:sp>
        <p:nvSpPr>
          <p:cNvPr id="171" name="Google Shape;171;p3"/>
          <p:cNvSpPr txBox="1"/>
          <p:nvPr/>
        </p:nvSpPr>
        <p:spPr>
          <a:xfrm>
            <a:off x="2330884" y="5492658"/>
            <a:ext cx="3300404"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Permasalahan</a:t>
            </a:r>
            <a:endParaRPr/>
          </a:p>
        </p:txBody>
      </p:sp>
      <p:grpSp>
        <p:nvGrpSpPr>
          <p:cNvPr id="172" name="Google Shape;172;p3"/>
          <p:cNvGrpSpPr/>
          <p:nvPr/>
        </p:nvGrpSpPr>
        <p:grpSpPr>
          <a:xfrm>
            <a:off x="1646248" y="7980530"/>
            <a:ext cx="526554" cy="700115"/>
            <a:chOff x="0" y="-38100"/>
            <a:chExt cx="119806" cy="159296"/>
          </a:xfrm>
        </p:grpSpPr>
        <p:sp>
          <p:nvSpPr>
            <p:cNvPr id="173" name="Google Shape;173;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74" name="Google Shape;174;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05</a:t>
              </a:r>
              <a:endParaRPr/>
            </a:p>
          </p:txBody>
        </p:sp>
      </p:grpSp>
      <p:sp>
        <p:nvSpPr>
          <p:cNvPr id="175" name="Google Shape;175;p3"/>
          <p:cNvSpPr txBox="1"/>
          <p:nvPr/>
        </p:nvSpPr>
        <p:spPr>
          <a:xfrm>
            <a:off x="2310733" y="8089054"/>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Inovasi</a:t>
            </a:r>
            <a:endParaRPr/>
          </a:p>
        </p:txBody>
      </p:sp>
      <p:sp>
        <p:nvSpPr>
          <p:cNvPr id="176" name="Google Shape;176;p3"/>
          <p:cNvSpPr txBox="1"/>
          <p:nvPr/>
        </p:nvSpPr>
        <p:spPr>
          <a:xfrm>
            <a:off x="6629280" y="6337039"/>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Monitoring</a:t>
            </a:r>
            <a:endParaRPr/>
          </a:p>
        </p:txBody>
      </p:sp>
      <p:grpSp>
        <p:nvGrpSpPr>
          <p:cNvPr id="177" name="Google Shape;177;p3"/>
          <p:cNvGrpSpPr/>
          <p:nvPr/>
        </p:nvGrpSpPr>
        <p:grpSpPr>
          <a:xfrm>
            <a:off x="5964796" y="7956206"/>
            <a:ext cx="526554" cy="700115"/>
            <a:chOff x="0" y="-38100"/>
            <a:chExt cx="119806" cy="159296"/>
          </a:xfrm>
        </p:grpSpPr>
        <p:sp>
          <p:nvSpPr>
            <p:cNvPr id="178" name="Google Shape;178;p3"/>
            <p:cNvSpPr/>
            <p:nvPr/>
          </p:nvSpPr>
          <p:spPr>
            <a:xfrm>
              <a:off x="0" y="0"/>
              <a:ext cx="119806" cy="121196"/>
            </a:xfrm>
            <a:custGeom>
              <a:rect b="b" l="l" r="r" t="t"/>
              <a:pathLst>
                <a:path extrusionOk="0" h="121196" w="119806">
                  <a:moveTo>
                    <a:pt x="0" y="0"/>
                  </a:moveTo>
                  <a:lnTo>
                    <a:pt x="119806" y="0"/>
                  </a:lnTo>
                  <a:lnTo>
                    <a:pt x="119806" y="121196"/>
                  </a:lnTo>
                  <a:lnTo>
                    <a:pt x="0" y="121196"/>
                  </a:lnTo>
                  <a:close/>
                </a:path>
              </a:pathLst>
            </a:custGeom>
            <a:solidFill>
              <a:srgbClr val="08377C"/>
            </a:solidFill>
            <a:ln>
              <a:noFill/>
            </a:ln>
          </p:spPr>
        </p:sp>
        <p:sp>
          <p:nvSpPr>
            <p:cNvPr id="179" name="Google Shape;179;p3"/>
            <p:cNvSpPr txBox="1"/>
            <p:nvPr/>
          </p:nvSpPr>
          <p:spPr>
            <a:xfrm>
              <a:off x="0" y="-38100"/>
              <a:ext cx="119806" cy="159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Montserrat"/>
                  <a:ea typeface="Montserrat"/>
                  <a:cs typeface="Montserrat"/>
                  <a:sym typeface="Montserrat"/>
                </a:rPr>
                <a:t>10</a:t>
              </a:r>
              <a:endParaRPr/>
            </a:p>
          </p:txBody>
        </p:sp>
      </p:grpSp>
      <p:sp>
        <p:nvSpPr>
          <p:cNvPr id="180" name="Google Shape;180;p3"/>
          <p:cNvSpPr txBox="1"/>
          <p:nvPr/>
        </p:nvSpPr>
        <p:spPr>
          <a:xfrm>
            <a:off x="6629280" y="8066508"/>
            <a:ext cx="3257190" cy="56726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356" u="none" cap="none" strike="noStrike">
                <a:solidFill>
                  <a:srgbClr val="2A2E3A"/>
                </a:solidFill>
                <a:latin typeface="Montserrat"/>
                <a:ea typeface="Montserrat"/>
                <a:cs typeface="Montserrat"/>
                <a:sym typeface="Montserrat"/>
              </a:rPr>
              <a:t>Kesimpulan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4"/>
          <p:cNvGrpSpPr/>
          <p:nvPr/>
        </p:nvGrpSpPr>
        <p:grpSpPr>
          <a:xfrm>
            <a:off x="-2001494" y="8323039"/>
            <a:ext cx="4723978" cy="4723978"/>
            <a:chOff x="0" y="0"/>
            <a:chExt cx="812800" cy="812800"/>
          </a:xfrm>
        </p:grpSpPr>
        <p:sp>
          <p:nvSpPr>
            <p:cNvPr id="186" name="Google Shape;18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8" name="Google Shape;188;p4"/>
          <p:cNvSpPr/>
          <p:nvPr/>
        </p:nvSpPr>
        <p:spPr>
          <a:xfrm>
            <a:off x="13549293" y="1076697"/>
            <a:ext cx="628242" cy="620246"/>
          </a:xfrm>
          <a:custGeom>
            <a:rect b="b" l="l" r="r" t="t"/>
            <a:pathLst>
              <a:path extrusionOk="0" h="620246" w="628242">
                <a:moveTo>
                  <a:pt x="0" y="0"/>
                </a:moveTo>
                <a:lnTo>
                  <a:pt x="628242" y="0"/>
                </a:lnTo>
                <a:lnTo>
                  <a:pt x="628242" y="620246"/>
                </a:lnTo>
                <a:lnTo>
                  <a:pt x="0" y="620246"/>
                </a:lnTo>
                <a:lnTo>
                  <a:pt x="0" y="0"/>
                </a:lnTo>
                <a:close/>
              </a:path>
            </a:pathLst>
          </a:custGeom>
          <a:blipFill rotWithShape="1">
            <a:blip r:embed="rId3">
              <a:alphaModFix/>
            </a:blip>
            <a:stretch>
              <a:fillRect b="0" l="0" r="0" t="0"/>
            </a:stretch>
          </a:blipFill>
          <a:ln>
            <a:noFill/>
          </a:ln>
        </p:spPr>
      </p:sp>
      <p:sp>
        <p:nvSpPr>
          <p:cNvPr id="189" name="Google Shape;189;p4"/>
          <p:cNvSpPr txBox="1"/>
          <p:nvPr/>
        </p:nvSpPr>
        <p:spPr>
          <a:xfrm>
            <a:off x="14287926" y="1038225"/>
            <a:ext cx="1714156" cy="658718"/>
          </a:xfrm>
          <a:prstGeom prst="rect">
            <a:avLst/>
          </a:prstGeom>
          <a:noFill/>
          <a:ln>
            <a:noFill/>
          </a:ln>
        </p:spPr>
        <p:txBody>
          <a:bodyPr anchorCtr="0" anchor="t" bIns="0" lIns="0" spcFirstLastPara="1" rIns="0" wrap="square" tIns="0">
            <a:spAutoFit/>
          </a:bodyPr>
          <a:lstStyle/>
          <a:p>
            <a:pPr indent="0" lvl="0" marL="0" marR="0" rtl="0" algn="l">
              <a:lnSpc>
                <a:spcPct val="115980"/>
              </a:lnSpc>
              <a:spcBef>
                <a:spcPts val="0"/>
              </a:spcBef>
              <a:spcAft>
                <a:spcPts val="0"/>
              </a:spcAft>
              <a:buNone/>
            </a:pPr>
            <a:r>
              <a:rPr b="0" i="0" lang="en-US" sz="2234" u="none" cap="none" strike="noStrike">
                <a:solidFill>
                  <a:srgbClr val="2A2E3A"/>
                </a:solidFill>
                <a:latin typeface="Montserrat"/>
                <a:ea typeface="Montserrat"/>
                <a:cs typeface="Montserrat"/>
                <a:sym typeface="Montserrat"/>
              </a:rPr>
              <a:t>Borcelle Company</a:t>
            </a:r>
            <a:endParaRPr/>
          </a:p>
        </p:txBody>
      </p:sp>
      <p:sp>
        <p:nvSpPr>
          <p:cNvPr id="190" name="Google Shape;190;p4"/>
          <p:cNvSpPr/>
          <p:nvPr/>
        </p:nvSpPr>
        <p:spPr>
          <a:xfrm>
            <a:off x="12019980" y="-5099450"/>
            <a:ext cx="11212168" cy="11212123"/>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8377C"/>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12019980" y="-5099450"/>
            <a:ext cx="11212168" cy="11212123"/>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4">
              <a:alphaModFix amt="49000"/>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4"/>
          <p:cNvGrpSpPr/>
          <p:nvPr/>
        </p:nvGrpSpPr>
        <p:grpSpPr>
          <a:xfrm>
            <a:off x="15496482" y="-1622972"/>
            <a:ext cx="4837174" cy="4837174"/>
            <a:chOff x="0" y="0"/>
            <a:chExt cx="812800" cy="812800"/>
          </a:xfrm>
        </p:grpSpPr>
        <p:sp>
          <p:nvSpPr>
            <p:cNvPr id="193" name="Google Shape;19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4"/>
          <p:cNvGrpSpPr/>
          <p:nvPr/>
        </p:nvGrpSpPr>
        <p:grpSpPr>
          <a:xfrm>
            <a:off x="14653480" y="5971432"/>
            <a:ext cx="843002" cy="843002"/>
            <a:chOff x="0" y="0"/>
            <a:chExt cx="812800" cy="812800"/>
          </a:xfrm>
        </p:grpSpPr>
        <p:sp>
          <p:nvSpPr>
            <p:cNvPr id="196" name="Google Shape;19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p4"/>
          <p:cNvGrpSpPr/>
          <p:nvPr/>
        </p:nvGrpSpPr>
        <p:grpSpPr>
          <a:xfrm>
            <a:off x="-559418" y="-811125"/>
            <a:ext cx="1839825" cy="1839825"/>
            <a:chOff x="0" y="0"/>
            <a:chExt cx="812800" cy="812800"/>
          </a:xfrm>
        </p:grpSpPr>
        <p:sp>
          <p:nvSpPr>
            <p:cNvPr id="199" name="Google Shape;19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4"/>
          <p:cNvSpPr txBox="1"/>
          <p:nvPr/>
        </p:nvSpPr>
        <p:spPr>
          <a:xfrm>
            <a:off x="1796611" y="1496926"/>
            <a:ext cx="5243439" cy="1869847"/>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LATAR BELAKANG</a:t>
            </a:r>
            <a:endParaRPr/>
          </a:p>
        </p:txBody>
      </p:sp>
      <p:sp>
        <p:nvSpPr>
          <p:cNvPr id="202" name="Google Shape;202;p4"/>
          <p:cNvSpPr txBox="1"/>
          <p:nvPr/>
        </p:nvSpPr>
        <p:spPr>
          <a:xfrm>
            <a:off x="1280408" y="4188619"/>
            <a:ext cx="11702529" cy="45135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100" u="none" cap="none" strike="noStrike">
                <a:solidFill>
                  <a:srgbClr val="2A2E3A"/>
                </a:solidFill>
                <a:latin typeface="Arimo"/>
                <a:ea typeface="Arimo"/>
                <a:cs typeface="Arimo"/>
                <a:sym typeface="Arimo"/>
              </a:rPr>
              <a:t>Suction pump adalah perangkat medis penting yang digunakan untuk menghisap cairan tubuh dalam berbagai prosedur medis, seperti di ruang operasi, unit perawatan intensif, ruang gawat darurat, dan klinik medis. Alat ini dilengkapi dengan kontrol untuk mengatur tingkat hisap sesuai kebutuhan pasien, yang membantu meningkatkan efisiensi, keamanan, dan kualitas perawatan.</a:t>
            </a:r>
            <a:endParaRPr/>
          </a:p>
          <a:p>
            <a:pPr indent="0" lvl="0" marL="0" marR="0" rtl="0" algn="just">
              <a:lnSpc>
                <a:spcPct val="140000"/>
              </a:lnSpc>
              <a:spcBef>
                <a:spcPts val="0"/>
              </a:spcBef>
              <a:spcAft>
                <a:spcPts val="0"/>
              </a:spcAft>
              <a:buNone/>
            </a:pPr>
            <a:r>
              <a:rPr b="0" i="0" lang="en-US" sz="2100" u="none" cap="none" strike="noStrike">
                <a:solidFill>
                  <a:srgbClr val="2A2E3A"/>
                </a:solidFill>
                <a:latin typeface="Arimo"/>
                <a:ea typeface="Arimo"/>
                <a:cs typeface="Arimo"/>
                <a:sym typeface="Arimo"/>
              </a:rPr>
              <a:t>PT Stechoq Robotika Indonesia, melalui program studi independen MSIB batch VI, berusaha untuk meningkatkan efisiensi dalam industri perawatan kesehatan dengan mengembangkan inovasi "Suction Pump for Medical Fluid Extraction". Inovasi ini dirancang untuk mempermudah operator dalam memantau kinerja mesin suction pump, sehingga diharapkan dapat meningkatkan efisiensi, kebersihan, dan keamanan dalam perawatan kesehatan.</a:t>
            </a:r>
            <a:endParaRPr/>
          </a:p>
          <a:p>
            <a:pPr indent="0" lvl="0" marL="0" marR="0" rtl="0" algn="ctr">
              <a:lnSpc>
                <a:spcPct val="166666"/>
              </a:lnSpc>
              <a:spcBef>
                <a:spcPts val="0"/>
              </a:spcBef>
              <a:spcAft>
                <a:spcPts val="0"/>
              </a:spcAft>
              <a:buNone/>
            </a:pPr>
            <a:r>
              <a:t/>
            </a:r>
            <a:endParaRPr b="0" i="0" sz="2100" u="none" cap="none" strike="noStrike">
              <a:solidFill>
                <a:srgbClr val="2A2E3A"/>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5"/>
          <p:cNvSpPr txBox="1"/>
          <p:nvPr/>
        </p:nvSpPr>
        <p:spPr>
          <a:xfrm>
            <a:off x="1028700" y="1019175"/>
            <a:ext cx="7355438" cy="942975"/>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PERMASALAHAN</a:t>
            </a:r>
            <a:endParaRPr/>
          </a:p>
        </p:txBody>
      </p:sp>
      <p:grpSp>
        <p:nvGrpSpPr>
          <p:cNvPr id="208" name="Google Shape;208;p5"/>
          <p:cNvGrpSpPr/>
          <p:nvPr/>
        </p:nvGrpSpPr>
        <p:grpSpPr>
          <a:xfrm>
            <a:off x="450011" y="3552759"/>
            <a:ext cx="4075499" cy="4673861"/>
            <a:chOff x="0" y="-39209"/>
            <a:chExt cx="5433999" cy="6231814"/>
          </a:xfrm>
        </p:grpSpPr>
        <p:sp>
          <p:nvSpPr>
            <p:cNvPr id="209" name="Google Shape;209;p5"/>
            <p:cNvSpPr/>
            <p:nvPr/>
          </p:nvSpPr>
          <p:spPr>
            <a:xfrm rot="10800000">
              <a:off x="0" y="5561742"/>
              <a:ext cx="5317821" cy="630863"/>
            </a:xfrm>
            <a:custGeom>
              <a:rect b="b" l="l" r="r" t="t"/>
              <a:pathLst>
                <a:path extrusionOk="0" h="630863" w="5317821">
                  <a:moveTo>
                    <a:pt x="0" y="0"/>
                  </a:moveTo>
                  <a:lnTo>
                    <a:pt x="5317821" y="0"/>
                  </a:lnTo>
                  <a:lnTo>
                    <a:pt x="5317821" y="630863"/>
                  </a:lnTo>
                  <a:lnTo>
                    <a:pt x="0" y="630863"/>
                  </a:lnTo>
                  <a:lnTo>
                    <a:pt x="0" y="0"/>
                  </a:lnTo>
                  <a:close/>
                </a:path>
              </a:pathLst>
            </a:custGeom>
            <a:blipFill rotWithShape="1">
              <a:blip r:embed="rId3">
                <a:alphaModFix amt="89000"/>
              </a:blip>
              <a:stretch>
                <a:fillRect b="-142342" l="0" r="0" t="0"/>
              </a:stretch>
            </a:blipFill>
            <a:ln>
              <a:noFill/>
            </a:ln>
          </p:spPr>
        </p:sp>
        <p:grpSp>
          <p:nvGrpSpPr>
            <p:cNvPr id="210" name="Google Shape;210;p5"/>
            <p:cNvGrpSpPr/>
            <p:nvPr/>
          </p:nvGrpSpPr>
          <p:grpSpPr>
            <a:xfrm>
              <a:off x="0" y="657366"/>
              <a:ext cx="5433999" cy="5062209"/>
              <a:chOff x="0" y="-47625"/>
              <a:chExt cx="1320076" cy="1229758"/>
            </a:xfrm>
          </p:grpSpPr>
          <p:sp>
            <p:nvSpPr>
              <p:cNvPr id="211" name="Google Shape;211;p5"/>
              <p:cNvSpPr/>
              <p:nvPr/>
            </p:nvSpPr>
            <p:spPr>
              <a:xfrm>
                <a:off x="0" y="0"/>
                <a:ext cx="1320076" cy="1182133"/>
              </a:xfrm>
              <a:custGeom>
                <a:rect b="b" l="l" r="r" t="t"/>
                <a:pathLst>
                  <a:path extrusionOk="0"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cap="rnd" cmpd="sng" w="161925">
                <a:solidFill>
                  <a:srgbClr val="0837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txBox="1"/>
              <p:nvPr/>
            </p:nvSpPr>
            <p:spPr>
              <a:xfrm>
                <a:off x="0" y="-47625"/>
                <a:ext cx="1320076" cy="12297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5"/>
            <p:cNvGrpSpPr/>
            <p:nvPr/>
          </p:nvGrpSpPr>
          <p:grpSpPr>
            <a:xfrm>
              <a:off x="1820153" y="-39209"/>
              <a:ext cx="1793693" cy="1810400"/>
              <a:chOff x="0" y="-9525"/>
              <a:chExt cx="435740" cy="439799"/>
            </a:xfrm>
          </p:grpSpPr>
          <p:sp>
            <p:nvSpPr>
              <p:cNvPr id="214" name="Google Shape;214;p5"/>
              <p:cNvSpPr/>
              <p:nvPr/>
            </p:nvSpPr>
            <p:spPr>
              <a:xfrm>
                <a:off x="0" y="0"/>
                <a:ext cx="435740" cy="430274"/>
              </a:xfrm>
              <a:custGeom>
                <a:rect b="b" l="l" r="r" t="t"/>
                <a:pathLst>
                  <a:path extrusionOk="0" h="430274" w="435740">
                    <a:moveTo>
                      <a:pt x="0" y="0"/>
                    </a:moveTo>
                    <a:lnTo>
                      <a:pt x="435740" y="0"/>
                    </a:lnTo>
                    <a:lnTo>
                      <a:pt x="435740" y="430274"/>
                    </a:lnTo>
                    <a:lnTo>
                      <a:pt x="0" y="430274"/>
                    </a:lnTo>
                    <a:close/>
                  </a:path>
                </a:pathLst>
              </a:custGeom>
              <a:solidFill>
                <a:srgbClr val="FFFFFF"/>
              </a:solidFill>
              <a:ln>
                <a:noFill/>
              </a:ln>
            </p:spPr>
          </p:sp>
          <p:sp>
            <p:nvSpPr>
              <p:cNvPr id="215" name="Google Shape;215;p5"/>
              <p:cNvSpPr txBox="1"/>
              <p:nvPr/>
            </p:nvSpPr>
            <p:spPr>
              <a:xfrm>
                <a:off x="0" y="-9525"/>
                <a:ext cx="435740" cy="439799"/>
              </a:xfrm>
              <a:prstGeom prst="rect">
                <a:avLst/>
              </a:prstGeom>
              <a:noFill/>
              <a:ln>
                <a:noFill/>
              </a:ln>
            </p:spPr>
            <p:txBody>
              <a:bodyPr anchorCtr="0" anchor="ctr" bIns="50800" lIns="50800" spcFirstLastPara="1" rIns="50800" wrap="square" tIns="50800">
                <a:noAutofit/>
              </a:bodyPr>
              <a:lstStyle/>
              <a:p>
                <a:pPr indent="0" lvl="0" marL="0" marR="0" rtl="0" algn="ctr">
                  <a:lnSpc>
                    <a:spcPct val="120013"/>
                  </a:lnSpc>
                  <a:spcBef>
                    <a:spcPts val="0"/>
                  </a:spcBef>
                  <a:spcAft>
                    <a:spcPts val="0"/>
                  </a:spcAft>
                  <a:buNone/>
                </a:pPr>
                <a:r>
                  <a:rPr b="1" i="0" lang="en-US" sz="6131" u="none" cap="none" strike="noStrike">
                    <a:solidFill>
                      <a:srgbClr val="0063A1"/>
                    </a:solidFill>
                    <a:latin typeface="Montserrat"/>
                    <a:ea typeface="Montserrat"/>
                    <a:cs typeface="Montserrat"/>
                    <a:sym typeface="Montserrat"/>
                  </a:rPr>
                  <a:t>01</a:t>
                </a:r>
                <a:endParaRPr/>
              </a:p>
            </p:txBody>
          </p:sp>
        </p:grpSp>
        <p:sp>
          <p:nvSpPr>
            <p:cNvPr id="216" name="Google Shape;216;p5"/>
            <p:cNvSpPr txBox="1"/>
            <p:nvPr/>
          </p:nvSpPr>
          <p:spPr>
            <a:xfrm>
              <a:off x="576579" y="2082742"/>
              <a:ext cx="4280841" cy="231045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465" u="none" cap="none" strike="noStrike">
                  <a:solidFill>
                    <a:srgbClr val="2A2E3A"/>
                  </a:solidFill>
                  <a:latin typeface="Montserrat"/>
                  <a:ea typeface="Montserrat"/>
                  <a:cs typeface="Montserrat"/>
                  <a:sym typeface="Montserrat"/>
                </a:rPr>
                <a:t>Data yang diperoleh tidak tersimpan dengan baik</a:t>
              </a:r>
              <a:endParaRPr/>
            </a:p>
          </p:txBody>
        </p:sp>
      </p:grpSp>
      <p:grpSp>
        <p:nvGrpSpPr>
          <p:cNvPr id="217" name="Google Shape;217;p5"/>
          <p:cNvGrpSpPr/>
          <p:nvPr/>
        </p:nvGrpSpPr>
        <p:grpSpPr>
          <a:xfrm>
            <a:off x="4887592" y="3550232"/>
            <a:ext cx="4075499" cy="4676388"/>
            <a:chOff x="0" y="-39209"/>
            <a:chExt cx="5433999" cy="6235183"/>
          </a:xfrm>
        </p:grpSpPr>
        <p:sp>
          <p:nvSpPr>
            <p:cNvPr id="218" name="Google Shape;218;p5"/>
            <p:cNvSpPr/>
            <p:nvPr/>
          </p:nvSpPr>
          <p:spPr>
            <a:xfrm rot="10800000">
              <a:off x="0" y="5565111"/>
              <a:ext cx="5317821" cy="630863"/>
            </a:xfrm>
            <a:custGeom>
              <a:rect b="b" l="l" r="r" t="t"/>
              <a:pathLst>
                <a:path extrusionOk="0" h="630863" w="5317821">
                  <a:moveTo>
                    <a:pt x="0" y="0"/>
                  </a:moveTo>
                  <a:lnTo>
                    <a:pt x="5317821" y="0"/>
                  </a:lnTo>
                  <a:lnTo>
                    <a:pt x="5317821" y="630863"/>
                  </a:lnTo>
                  <a:lnTo>
                    <a:pt x="0" y="630863"/>
                  </a:lnTo>
                  <a:lnTo>
                    <a:pt x="0" y="0"/>
                  </a:lnTo>
                  <a:close/>
                </a:path>
              </a:pathLst>
            </a:custGeom>
            <a:blipFill rotWithShape="1">
              <a:blip r:embed="rId3">
                <a:alphaModFix amt="89000"/>
              </a:blip>
              <a:stretch>
                <a:fillRect b="-142342" l="0" r="0" t="0"/>
              </a:stretch>
            </a:blipFill>
            <a:ln>
              <a:noFill/>
            </a:ln>
          </p:spPr>
        </p:sp>
        <p:grpSp>
          <p:nvGrpSpPr>
            <p:cNvPr id="219" name="Google Shape;219;p5"/>
            <p:cNvGrpSpPr/>
            <p:nvPr/>
          </p:nvGrpSpPr>
          <p:grpSpPr>
            <a:xfrm>
              <a:off x="0" y="657366"/>
              <a:ext cx="5433999" cy="5062209"/>
              <a:chOff x="0" y="-47625"/>
              <a:chExt cx="1320076" cy="1229758"/>
            </a:xfrm>
          </p:grpSpPr>
          <p:sp>
            <p:nvSpPr>
              <p:cNvPr id="220" name="Google Shape;220;p5"/>
              <p:cNvSpPr/>
              <p:nvPr/>
            </p:nvSpPr>
            <p:spPr>
              <a:xfrm>
                <a:off x="0" y="0"/>
                <a:ext cx="1320076" cy="1182133"/>
              </a:xfrm>
              <a:custGeom>
                <a:rect b="b" l="l" r="r" t="t"/>
                <a:pathLst>
                  <a:path extrusionOk="0"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cap="rnd" cmpd="sng" w="161925">
                <a:solidFill>
                  <a:srgbClr val="0837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txBox="1"/>
              <p:nvPr/>
            </p:nvSpPr>
            <p:spPr>
              <a:xfrm>
                <a:off x="0" y="-47625"/>
                <a:ext cx="1320076" cy="12297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5"/>
            <p:cNvGrpSpPr/>
            <p:nvPr/>
          </p:nvGrpSpPr>
          <p:grpSpPr>
            <a:xfrm>
              <a:off x="1820153" y="-39209"/>
              <a:ext cx="1793693" cy="1810400"/>
              <a:chOff x="0" y="-9525"/>
              <a:chExt cx="435740" cy="439799"/>
            </a:xfrm>
          </p:grpSpPr>
          <p:sp>
            <p:nvSpPr>
              <p:cNvPr id="223" name="Google Shape;223;p5"/>
              <p:cNvSpPr/>
              <p:nvPr/>
            </p:nvSpPr>
            <p:spPr>
              <a:xfrm>
                <a:off x="0" y="0"/>
                <a:ext cx="435740" cy="430274"/>
              </a:xfrm>
              <a:custGeom>
                <a:rect b="b" l="l" r="r" t="t"/>
                <a:pathLst>
                  <a:path extrusionOk="0" h="430274" w="435740">
                    <a:moveTo>
                      <a:pt x="0" y="0"/>
                    </a:moveTo>
                    <a:lnTo>
                      <a:pt x="435740" y="0"/>
                    </a:lnTo>
                    <a:lnTo>
                      <a:pt x="435740" y="430274"/>
                    </a:lnTo>
                    <a:lnTo>
                      <a:pt x="0" y="430274"/>
                    </a:lnTo>
                    <a:close/>
                  </a:path>
                </a:pathLst>
              </a:custGeom>
              <a:solidFill>
                <a:srgbClr val="FFFFFF"/>
              </a:solidFill>
              <a:ln>
                <a:noFill/>
              </a:ln>
            </p:spPr>
          </p:sp>
          <p:sp>
            <p:nvSpPr>
              <p:cNvPr id="224" name="Google Shape;224;p5"/>
              <p:cNvSpPr txBox="1"/>
              <p:nvPr/>
            </p:nvSpPr>
            <p:spPr>
              <a:xfrm>
                <a:off x="0" y="-9525"/>
                <a:ext cx="435740" cy="439799"/>
              </a:xfrm>
              <a:prstGeom prst="rect">
                <a:avLst/>
              </a:prstGeom>
              <a:noFill/>
              <a:ln>
                <a:noFill/>
              </a:ln>
            </p:spPr>
            <p:txBody>
              <a:bodyPr anchorCtr="0" anchor="ctr" bIns="50800" lIns="50800" spcFirstLastPara="1" rIns="50800" wrap="square" tIns="50800">
                <a:noAutofit/>
              </a:bodyPr>
              <a:lstStyle/>
              <a:p>
                <a:pPr indent="0" lvl="0" marL="0" marR="0" rtl="0" algn="ctr">
                  <a:lnSpc>
                    <a:spcPct val="120013"/>
                  </a:lnSpc>
                  <a:spcBef>
                    <a:spcPts val="0"/>
                  </a:spcBef>
                  <a:spcAft>
                    <a:spcPts val="0"/>
                  </a:spcAft>
                  <a:buNone/>
                </a:pPr>
                <a:r>
                  <a:rPr b="1" i="0" lang="en-US" sz="6131" u="none" cap="none" strike="noStrike">
                    <a:solidFill>
                      <a:srgbClr val="0063A1"/>
                    </a:solidFill>
                    <a:latin typeface="Montserrat"/>
                    <a:ea typeface="Montserrat"/>
                    <a:cs typeface="Montserrat"/>
                    <a:sym typeface="Montserrat"/>
                  </a:rPr>
                  <a:t>02</a:t>
                </a:r>
                <a:endParaRPr/>
              </a:p>
            </p:txBody>
          </p:sp>
        </p:grpSp>
        <p:sp>
          <p:nvSpPr>
            <p:cNvPr id="225" name="Google Shape;225;p5"/>
            <p:cNvSpPr txBox="1"/>
            <p:nvPr/>
          </p:nvSpPr>
          <p:spPr>
            <a:xfrm>
              <a:off x="576579" y="2086111"/>
              <a:ext cx="4280841" cy="231045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465" u="none" cap="none" strike="noStrike">
                  <a:solidFill>
                    <a:srgbClr val="2A2E3A"/>
                  </a:solidFill>
                  <a:latin typeface="Montserrat"/>
                  <a:ea typeface="Montserrat"/>
                  <a:cs typeface="Montserrat"/>
                  <a:sym typeface="Montserrat"/>
                </a:rPr>
                <a:t>Susah untuk dibersihkan karena bentuk kurang efisien</a:t>
              </a:r>
              <a:endParaRPr/>
            </a:p>
          </p:txBody>
        </p:sp>
      </p:grpSp>
      <p:sp>
        <p:nvSpPr>
          <p:cNvPr id="226" name="Google Shape;226;p5"/>
          <p:cNvSpPr txBox="1"/>
          <p:nvPr/>
        </p:nvSpPr>
        <p:spPr>
          <a:xfrm>
            <a:off x="1028700" y="2273948"/>
            <a:ext cx="10742354" cy="83527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365" u="none" cap="none" strike="noStrike">
                <a:solidFill>
                  <a:srgbClr val="2A2E3A"/>
                </a:solidFill>
                <a:latin typeface="Montserrat"/>
                <a:ea typeface="Montserrat"/>
                <a:cs typeface="Montserrat"/>
                <a:sym typeface="Montserrat"/>
              </a:rPr>
              <a:t>Permasalahan yang masih terjadi pada suction pump for medical fluid, yaitu : </a:t>
            </a:r>
            <a:endParaRPr/>
          </a:p>
        </p:txBody>
      </p:sp>
      <p:grpSp>
        <p:nvGrpSpPr>
          <p:cNvPr id="227" name="Google Shape;227;p5"/>
          <p:cNvGrpSpPr/>
          <p:nvPr/>
        </p:nvGrpSpPr>
        <p:grpSpPr>
          <a:xfrm>
            <a:off x="-2001494" y="8323039"/>
            <a:ext cx="4723978" cy="4723978"/>
            <a:chOff x="0" y="0"/>
            <a:chExt cx="812800" cy="812800"/>
          </a:xfrm>
        </p:grpSpPr>
        <p:sp>
          <p:nvSpPr>
            <p:cNvPr id="228" name="Google Shape;228;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0" name="Google Shape;230;p5"/>
          <p:cNvGrpSpPr/>
          <p:nvPr/>
        </p:nvGrpSpPr>
        <p:grpSpPr>
          <a:xfrm>
            <a:off x="3408560" y="8871939"/>
            <a:ext cx="772722" cy="772722"/>
            <a:chOff x="0" y="0"/>
            <a:chExt cx="812800" cy="812800"/>
          </a:xfrm>
        </p:grpSpPr>
        <p:sp>
          <p:nvSpPr>
            <p:cNvPr id="231" name="Google Shape;23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3" name="Google Shape;233;p5"/>
          <p:cNvGrpSpPr/>
          <p:nvPr/>
        </p:nvGrpSpPr>
        <p:grpSpPr>
          <a:xfrm>
            <a:off x="15291130" y="-1243284"/>
            <a:ext cx="4723978" cy="4723978"/>
            <a:chOff x="0" y="0"/>
            <a:chExt cx="812800" cy="812800"/>
          </a:xfrm>
        </p:grpSpPr>
        <p:sp>
          <p:nvSpPr>
            <p:cNvPr id="234" name="Google Shape;23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6" name="Google Shape;236;p5"/>
          <p:cNvGrpSpPr/>
          <p:nvPr/>
        </p:nvGrpSpPr>
        <p:grpSpPr>
          <a:xfrm>
            <a:off x="9325041" y="3550232"/>
            <a:ext cx="4075499" cy="4673861"/>
            <a:chOff x="0" y="-39209"/>
            <a:chExt cx="5433999" cy="6231814"/>
          </a:xfrm>
        </p:grpSpPr>
        <p:sp>
          <p:nvSpPr>
            <p:cNvPr id="237" name="Google Shape;237;p5"/>
            <p:cNvSpPr/>
            <p:nvPr/>
          </p:nvSpPr>
          <p:spPr>
            <a:xfrm rot="10800000">
              <a:off x="0" y="5561742"/>
              <a:ext cx="5317821" cy="630863"/>
            </a:xfrm>
            <a:custGeom>
              <a:rect b="b" l="l" r="r" t="t"/>
              <a:pathLst>
                <a:path extrusionOk="0" h="630863" w="5317821">
                  <a:moveTo>
                    <a:pt x="0" y="0"/>
                  </a:moveTo>
                  <a:lnTo>
                    <a:pt x="5317821" y="0"/>
                  </a:lnTo>
                  <a:lnTo>
                    <a:pt x="5317821" y="630863"/>
                  </a:lnTo>
                  <a:lnTo>
                    <a:pt x="0" y="630863"/>
                  </a:lnTo>
                  <a:lnTo>
                    <a:pt x="0" y="0"/>
                  </a:lnTo>
                  <a:close/>
                </a:path>
              </a:pathLst>
            </a:custGeom>
            <a:blipFill rotWithShape="1">
              <a:blip r:embed="rId3">
                <a:alphaModFix amt="89000"/>
              </a:blip>
              <a:stretch>
                <a:fillRect b="-142342" l="0" r="0" t="0"/>
              </a:stretch>
            </a:blipFill>
            <a:ln>
              <a:noFill/>
            </a:ln>
          </p:spPr>
        </p:sp>
        <p:grpSp>
          <p:nvGrpSpPr>
            <p:cNvPr id="238" name="Google Shape;238;p5"/>
            <p:cNvGrpSpPr/>
            <p:nvPr/>
          </p:nvGrpSpPr>
          <p:grpSpPr>
            <a:xfrm>
              <a:off x="0" y="657366"/>
              <a:ext cx="5433999" cy="5062209"/>
              <a:chOff x="0" y="-47625"/>
              <a:chExt cx="1320076" cy="1229758"/>
            </a:xfrm>
          </p:grpSpPr>
          <p:sp>
            <p:nvSpPr>
              <p:cNvPr id="239" name="Google Shape;239;p5"/>
              <p:cNvSpPr/>
              <p:nvPr/>
            </p:nvSpPr>
            <p:spPr>
              <a:xfrm>
                <a:off x="0" y="0"/>
                <a:ext cx="1320076" cy="1182133"/>
              </a:xfrm>
              <a:custGeom>
                <a:rect b="b" l="l" r="r" t="t"/>
                <a:pathLst>
                  <a:path extrusionOk="0"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cap="rnd" cmpd="sng" w="161925">
                <a:solidFill>
                  <a:srgbClr val="0837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txBox="1"/>
              <p:nvPr/>
            </p:nvSpPr>
            <p:spPr>
              <a:xfrm>
                <a:off x="0" y="-47625"/>
                <a:ext cx="1320076" cy="12297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1" name="Google Shape;241;p5"/>
            <p:cNvGrpSpPr/>
            <p:nvPr/>
          </p:nvGrpSpPr>
          <p:grpSpPr>
            <a:xfrm>
              <a:off x="1820153" y="-39209"/>
              <a:ext cx="1793693" cy="1810400"/>
              <a:chOff x="0" y="-9525"/>
              <a:chExt cx="435740" cy="439799"/>
            </a:xfrm>
          </p:grpSpPr>
          <p:sp>
            <p:nvSpPr>
              <p:cNvPr id="242" name="Google Shape;242;p5"/>
              <p:cNvSpPr/>
              <p:nvPr/>
            </p:nvSpPr>
            <p:spPr>
              <a:xfrm>
                <a:off x="0" y="0"/>
                <a:ext cx="435740" cy="430274"/>
              </a:xfrm>
              <a:custGeom>
                <a:rect b="b" l="l" r="r" t="t"/>
                <a:pathLst>
                  <a:path extrusionOk="0" h="430274" w="435740">
                    <a:moveTo>
                      <a:pt x="0" y="0"/>
                    </a:moveTo>
                    <a:lnTo>
                      <a:pt x="435740" y="0"/>
                    </a:lnTo>
                    <a:lnTo>
                      <a:pt x="435740" y="430274"/>
                    </a:lnTo>
                    <a:lnTo>
                      <a:pt x="0" y="430274"/>
                    </a:lnTo>
                    <a:close/>
                  </a:path>
                </a:pathLst>
              </a:custGeom>
              <a:solidFill>
                <a:srgbClr val="FFFFFF"/>
              </a:solidFill>
              <a:ln>
                <a:noFill/>
              </a:ln>
            </p:spPr>
          </p:sp>
          <p:sp>
            <p:nvSpPr>
              <p:cNvPr id="243" name="Google Shape;243;p5"/>
              <p:cNvSpPr txBox="1"/>
              <p:nvPr/>
            </p:nvSpPr>
            <p:spPr>
              <a:xfrm>
                <a:off x="0" y="-9525"/>
                <a:ext cx="435740" cy="439799"/>
              </a:xfrm>
              <a:prstGeom prst="rect">
                <a:avLst/>
              </a:prstGeom>
              <a:noFill/>
              <a:ln>
                <a:noFill/>
              </a:ln>
            </p:spPr>
            <p:txBody>
              <a:bodyPr anchorCtr="0" anchor="ctr" bIns="50800" lIns="50800" spcFirstLastPara="1" rIns="50800" wrap="square" tIns="50800">
                <a:noAutofit/>
              </a:bodyPr>
              <a:lstStyle/>
              <a:p>
                <a:pPr indent="0" lvl="0" marL="0" marR="0" rtl="0" algn="ctr">
                  <a:lnSpc>
                    <a:spcPct val="120013"/>
                  </a:lnSpc>
                  <a:spcBef>
                    <a:spcPts val="0"/>
                  </a:spcBef>
                  <a:spcAft>
                    <a:spcPts val="0"/>
                  </a:spcAft>
                  <a:buNone/>
                </a:pPr>
                <a:r>
                  <a:rPr b="1" i="0" lang="en-US" sz="6131" u="none" cap="none" strike="noStrike">
                    <a:solidFill>
                      <a:srgbClr val="0063A1"/>
                    </a:solidFill>
                    <a:latin typeface="Montserrat"/>
                    <a:ea typeface="Montserrat"/>
                    <a:cs typeface="Montserrat"/>
                    <a:sym typeface="Montserrat"/>
                  </a:rPr>
                  <a:t>03</a:t>
                </a:r>
                <a:endParaRPr/>
              </a:p>
            </p:txBody>
          </p:sp>
        </p:grpSp>
        <p:sp>
          <p:nvSpPr>
            <p:cNvPr id="244" name="Google Shape;244;p5"/>
            <p:cNvSpPr txBox="1"/>
            <p:nvPr/>
          </p:nvSpPr>
          <p:spPr>
            <a:xfrm>
              <a:off x="576579" y="2374842"/>
              <a:ext cx="4280841" cy="172625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465" u="none" cap="none" strike="noStrike">
                  <a:solidFill>
                    <a:srgbClr val="2A2E3A"/>
                  </a:solidFill>
                  <a:latin typeface="Montserrat"/>
                  <a:ea typeface="Montserrat"/>
                  <a:cs typeface="Montserrat"/>
                  <a:sym typeface="Montserrat"/>
                </a:rPr>
                <a:t>Alat hanya bisa untuk satu jenis cairan</a:t>
              </a:r>
              <a:endParaRPr/>
            </a:p>
          </p:txBody>
        </p:sp>
      </p:grpSp>
      <p:grpSp>
        <p:nvGrpSpPr>
          <p:cNvPr id="245" name="Google Shape;245;p5"/>
          <p:cNvGrpSpPr/>
          <p:nvPr/>
        </p:nvGrpSpPr>
        <p:grpSpPr>
          <a:xfrm>
            <a:off x="13762490" y="3547706"/>
            <a:ext cx="4075499" cy="4676388"/>
            <a:chOff x="0" y="-39209"/>
            <a:chExt cx="5433999" cy="6235183"/>
          </a:xfrm>
        </p:grpSpPr>
        <p:sp>
          <p:nvSpPr>
            <p:cNvPr id="246" name="Google Shape;246;p5"/>
            <p:cNvSpPr/>
            <p:nvPr/>
          </p:nvSpPr>
          <p:spPr>
            <a:xfrm rot="10800000">
              <a:off x="0" y="5565111"/>
              <a:ext cx="5317821" cy="630863"/>
            </a:xfrm>
            <a:custGeom>
              <a:rect b="b" l="l" r="r" t="t"/>
              <a:pathLst>
                <a:path extrusionOk="0" h="630863" w="5317821">
                  <a:moveTo>
                    <a:pt x="0" y="0"/>
                  </a:moveTo>
                  <a:lnTo>
                    <a:pt x="5317821" y="0"/>
                  </a:lnTo>
                  <a:lnTo>
                    <a:pt x="5317821" y="630863"/>
                  </a:lnTo>
                  <a:lnTo>
                    <a:pt x="0" y="630863"/>
                  </a:lnTo>
                  <a:lnTo>
                    <a:pt x="0" y="0"/>
                  </a:lnTo>
                  <a:close/>
                </a:path>
              </a:pathLst>
            </a:custGeom>
            <a:blipFill rotWithShape="1">
              <a:blip r:embed="rId3">
                <a:alphaModFix amt="89000"/>
              </a:blip>
              <a:stretch>
                <a:fillRect b="-142342" l="0" r="0" t="0"/>
              </a:stretch>
            </a:blipFill>
            <a:ln>
              <a:noFill/>
            </a:ln>
          </p:spPr>
        </p:sp>
        <p:grpSp>
          <p:nvGrpSpPr>
            <p:cNvPr id="247" name="Google Shape;247;p5"/>
            <p:cNvGrpSpPr/>
            <p:nvPr/>
          </p:nvGrpSpPr>
          <p:grpSpPr>
            <a:xfrm>
              <a:off x="0" y="657366"/>
              <a:ext cx="5433999" cy="5062209"/>
              <a:chOff x="0" y="-47625"/>
              <a:chExt cx="1320076" cy="1229758"/>
            </a:xfrm>
          </p:grpSpPr>
          <p:sp>
            <p:nvSpPr>
              <p:cNvPr id="248" name="Google Shape;248;p5"/>
              <p:cNvSpPr/>
              <p:nvPr/>
            </p:nvSpPr>
            <p:spPr>
              <a:xfrm>
                <a:off x="0" y="0"/>
                <a:ext cx="1320076" cy="1182133"/>
              </a:xfrm>
              <a:custGeom>
                <a:rect b="b" l="l" r="r" t="t"/>
                <a:pathLst>
                  <a:path extrusionOk="0" h="1182133" w="1320076">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cap="rnd" cmpd="sng" w="161925">
                <a:solidFill>
                  <a:srgbClr val="0837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txBox="1"/>
              <p:nvPr/>
            </p:nvSpPr>
            <p:spPr>
              <a:xfrm>
                <a:off x="0" y="-47625"/>
                <a:ext cx="1320076" cy="12297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0" name="Google Shape;250;p5"/>
            <p:cNvGrpSpPr/>
            <p:nvPr/>
          </p:nvGrpSpPr>
          <p:grpSpPr>
            <a:xfrm>
              <a:off x="1820153" y="-39209"/>
              <a:ext cx="1793693" cy="1810400"/>
              <a:chOff x="0" y="-9525"/>
              <a:chExt cx="435740" cy="439799"/>
            </a:xfrm>
          </p:grpSpPr>
          <p:sp>
            <p:nvSpPr>
              <p:cNvPr id="251" name="Google Shape;251;p5"/>
              <p:cNvSpPr/>
              <p:nvPr/>
            </p:nvSpPr>
            <p:spPr>
              <a:xfrm>
                <a:off x="0" y="0"/>
                <a:ext cx="435740" cy="430274"/>
              </a:xfrm>
              <a:custGeom>
                <a:rect b="b" l="l" r="r" t="t"/>
                <a:pathLst>
                  <a:path extrusionOk="0" h="430274" w="435740">
                    <a:moveTo>
                      <a:pt x="0" y="0"/>
                    </a:moveTo>
                    <a:lnTo>
                      <a:pt x="435740" y="0"/>
                    </a:lnTo>
                    <a:lnTo>
                      <a:pt x="435740" y="430274"/>
                    </a:lnTo>
                    <a:lnTo>
                      <a:pt x="0" y="430274"/>
                    </a:lnTo>
                    <a:close/>
                  </a:path>
                </a:pathLst>
              </a:custGeom>
              <a:solidFill>
                <a:srgbClr val="FFFFFF"/>
              </a:solidFill>
              <a:ln>
                <a:noFill/>
              </a:ln>
            </p:spPr>
          </p:sp>
          <p:sp>
            <p:nvSpPr>
              <p:cNvPr id="252" name="Google Shape;252;p5"/>
              <p:cNvSpPr txBox="1"/>
              <p:nvPr/>
            </p:nvSpPr>
            <p:spPr>
              <a:xfrm>
                <a:off x="0" y="-9525"/>
                <a:ext cx="435740" cy="439799"/>
              </a:xfrm>
              <a:prstGeom prst="rect">
                <a:avLst/>
              </a:prstGeom>
              <a:noFill/>
              <a:ln>
                <a:noFill/>
              </a:ln>
            </p:spPr>
            <p:txBody>
              <a:bodyPr anchorCtr="0" anchor="ctr" bIns="50800" lIns="50800" spcFirstLastPara="1" rIns="50800" wrap="square" tIns="50800">
                <a:noAutofit/>
              </a:bodyPr>
              <a:lstStyle/>
              <a:p>
                <a:pPr indent="0" lvl="0" marL="0" marR="0" rtl="0" algn="ctr">
                  <a:lnSpc>
                    <a:spcPct val="120013"/>
                  </a:lnSpc>
                  <a:spcBef>
                    <a:spcPts val="0"/>
                  </a:spcBef>
                  <a:spcAft>
                    <a:spcPts val="0"/>
                  </a:spcAft>
                  <a:buNone/>
                </a:pPr>
                <a:r>
                  <a:rPr b="1" i="0" lang="en-US" sz="6131" u="none" cap="none" strike="noStrike">
                    <a:solidFill>
                      <a:srgbClr val="0063A1"/>
                    </a:solidFill>
                    <a:latin typeface="Montserrat"/>
                    <a:ea typeface="Montserrat"/>
                    <a:cs typeface="Montserrat"/>
                    <a:sym typeface="Montserrat"/>
                  </a:rPr>
                  <a:t>04</a:t>
                </a:r>
                <a:endParaRPr/>
              </a:p>
            </p:txBody>
          </p:sp>
        </p:grpSp>
        <p:sp>
          <p:nvSpPr>
            <p:cNvPr id="253" name="Google Shape;253;p5"/>
            <p:cNvSpPr txBox="1"/>
            <p:nvPr/>
          </p:nvSpPr>
          <p:spPr>
            <a:xfrm>
              <a:off x="576579" y="2670311"/>
              <a:ext cx="4280841" cy="114205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465" u="none" cap="none" strike="noStrike">
                  <a:solidFill>
                    <a:srgbClr val="2A2E3A"/>
                  </a:solidFill>
                  <a:latin typeface="Montserrat"/>
                  <a:ea typeface="Montserrat"/>
                  <a:cs typeface="Montserrat"/>
                  <a:sym typeface="Montserrat"/>
                </a:rPr>
                <a:t>Pemantauan secara manual</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
          <p:cNvSpPr/>
          <p:nvPr/>
        </p:nvSpPr>
        <p:spPr>
          <a:xfrm rot="5826478">
            <a:off x="10412334" y="2822091"/>
            <a:ext cx="10527957" cy="5481092"/>
          </a:xfrm>
          <a:custGeom>
            <a:rect b="b" l="l" r="r" t="t"/>
            <a:pathLst>
              <a:path extrusionOk="0" h="5481092" w="10527957">
                <a:moveTo>
                  <a:pt x="0" y="0"/>
                </a:moveTo>
                <a:lnTo>
                  <a:pt x="10527957" y="0"/>
                </a:lnTo>
                <a:lnTo>
                  <a:pt x="10527957" y="5481092"/>
                </a:lnTo>
                <a:lnTo>
                  <a:pt x="0" y="5481092"/>
                </a:lnTo>
                <a:lnTo>
                  <a:pt x="0" y="0"/>
                </a:lnTo>
                <a:close/>
              </a:path>
            </a:pathLst>
          </a:custGeom>
          <a:blipFill rotWithShape="1">
            <a:blip r:embed="rId3">
              <a:alphaModFix/>
            </a:blip>
            <a:stretch>
              <a:fillRect b="0" l="0" r="0" t="0"/>
            </a:stretch>
          </a:blipFill>
          <a:ln>
            <a:noFill/>
          </a:ln>
        </p:spPr>
      </p:sp>
      <p:sp>
        <p:nvSpPr>
          <p:cNvPr id="259" name="Google Shape;259;p6"/>
          <p:cNvSpPr/>
          <p:nvPr/>
        </p:nvSpPr>
        <p:spPr>
          <a:xfrm>
            <a:off x="7311685" y="5143500"/>
            <a:ext cx="587713" cy="748246"/>
          </a:xfrm>
          <a:custGeom>
            <a:rect b="b" l="l" r="r" t="t"/>
            <a:pathLst>
              <a:path extrusionOk="0" h="748246" w="587713">
                <a:moveTo>
                  <a:pt x="0" y="0"/>
                </a:moveTo>
                <a:lnTo>
                  <a:pt x="587713" y="0"/>
                </a:lnTo>
                <a:lnTo>
                  <a:pt x="587713" y="748246"/>
                </a:lnTo>
                <a:lnTo>
                  <a:pt x="0" y="748246"/>
                </a:lnTo>
                <a:lnTo>
                  <a:pt x="0" y="0"/>
                </a:lnTo>
                <a:close/>
              </a:path>
            </a:pathLst>
          </a:custGeom>
          <a:blipFill rotWithShape="1">
            <a:blip r:embed="rId4">
              <a:alphaModFix/>
            </a:blip>
            <a:stretch>
              <a:fillRect b="0" l="0" r="0" t="0"/>
            </a:stretch>
          </a:blipFill>
          <a:ln>
            <a:noFill/>
          </a:ln>
        </p:spPr>
      </p:sp>
      <p:sp>
        <p:nvSpPr>
          <p:cNvPr id="260" name="Google Shape;260;p6"/>
          <p:cNvSpPr/>
          <p:nvPr/>
        </p:nvSpPr>
        <p:spPr>
          <a:xfrm>
            <a:off x="7311685" y="6377521"/>
            <a:ext cx="587713" cy="748246"/>
          </a:xfrm>
          <a:custGeom>
            <a:rect b="b" l="l" r="r" t="t"/>
            <a:pathLst>
              <a:path extrusionOk="0" h="748246" w="587713">
                <a:moveTo>
                  <a:pt x="0" y="0"/>
                </a:moveTo>
                <a:lnTo>
                  <a:pt x="587713" y="0"/>
                </a:lnTo>
                <a:lnTo>
                  <a:pt x="587713" y="748246"/>
                </a:lnTo>
                <a:lnTo>
                  <a:pt x="0" y="748246"/>
                </a:lnTo>
                <a:lnTo>
                  <a:pt x="0" y="0"/>
                </a:lnTo>
                <a:close/>
              </a:path>
            </a:pathLst>
          </a:custGeom>
          <a:blipFill rotWithShape="1">
            <a:blip r:embed="rId4">
              <a:alphaModFix/>
            </a:blip>
            <a:stretch>
              <a:fillRect b="0" l="0" r="0" t="0"/>
            </a:stretch>
          </a:blipFill>
          <a:ln>
            <a:noFill/>
          </a:ln>
        </p:spPr>
      </p:sp>
      <p:grpSp>
        <p:nvGrpSpPr>
          <p:cNvPr id="261" name="Google Shape;261;p6"/>
          <p:cNvGrpSpPr/>
          <p:nvPr/>
        </p:nvGrpSpPr>
        <p:grpSpPr>
          <a:xfrm>
            <a:off x="-1758880" y="-444939"/>
            <a:ext cx="8068123" cy="10996052"/>
            <a:chOff x="0" y="-47625"/>
            <a:chExt cx="2124938" cy="2896080"/>
          </a:xfrm>
        </p:grpSpPr>
        <p:sp>
          <p:nvSpPr>
            <p:cNvPr id="262" name="Google Shape;262;p6"/>
            <p:cNvSpPr/>
            <p:nvPr/>
          </p:nvSpPr>
          <p:spPr>
            <a:xfrm>
              <a:off x="0" y="0"/>
              <a:ext cx="2124938" cy="2848455"/>
            </a:xfrm>
            <a:custGeom>
              <a:rect b="b" l="l" r="r" t="t"/>
              <a:pathLst>
                <a:path extrusionOk="0" h="2848455" w="2124938">
                  <a:moveTo>
                    <a:pt x="0" y="0"/>
                  </a:moveTo>
                  <a:lnTo>
                    <a:pt x="2124938" y="0"/>
                  </a:lnTo>
                  <a:lnTo>
                    <a:pt x="2124938" y="2848455"/>
                  </a:lnTo>
                  <a:lnTo>
                    <a:pt x="0" y="2848455"/>
                  </a:lnTo>
                  <a:close/>
                </a:path>
              </a:pathLst>
            </a:custGeom>
            <a:solidFill>
              <a:srgbClr val="08377C"/>
            </a:solidFill>
            <a:ln>
              <a:noFill/>
            </a:ln>
          </p:spPr>
        </p:sp>
        <p:sp>
          <p:nvSpPr>
            <p:cNvPr id="263" name="Google Shape;263;p6"/>
            <p:cNvSpPr txBox="1"/>
            <p:nvPr/>
          </p:nvSpPr>
          <p:spPr>
            <a:xfrm>
              <a:off x="0" y="-47625"/>
              <a:ext cx="2124938" cy="28960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4" name="Google Shape;264;p6"/>
          <p:cNvSpPr/>
          <p:nvPr/>
        </p:nvSpPr>
        <p:spPr>
          <a:xfrm rot="137657">
            <a:off x="-272429" y="2495911"/>
            <a:ext cx="6729539" cy="5295179"/>
          </a:xfrm>
          <a:custGeom>
            <a:rect b="b" l="l" r="r" t="t"/>
            <a:pathLst>
              <a:path extrusionOk="0" h="5295179" w="6729539">
                <a:moveTo>
                  <a:pt x="0" y="0"/>
                </a:moveTo>
                <a:lnTo>
                  <a:pt x="6729539" y="0"/>
                </a:lnTo>
                <a:lnTo>
                  <a:pt x="6729539" y="5295178"/>
                </a:lnTo>
                <a:lnTo>
                  <a:pt x="0" y="5295178"/>
                </a:lnTo>
                <a:lnTo>
                  <a:pt x="0" y="0"/>
                </a:lnTo>
                <a:close/>
              </a:path>
            </a:pathLst>
          </a:custGeom>
          <a:blipFill rotWithShape="1">
            <a:blip r:embed="rId5">
              <a:alphaModFix/>
            </a:blip>
            <a:stretch>
              <a:fillRect b="0" l="0" r="0" t="0"/>
            </a:stretch>
          </a:blipFill>
          <a:ln>
            <a:noFill/>
          </a:ln>
        </p:spPr>
      </p:sp>
      <p:sp>
        <p:nvSpPr>
          <p:cNvPr id="265" name="Google Shape;265;p6"/>
          <p:cNvSpPr txBox="1"/>
          <p:nvPr/>
        </p:nvSpPr>
        <p:spPr>
          <a:xfrm>
            <a:off x="7283719" y="2537453"/>
            <a:ext cx="7968507" cy="942975"/>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SOLUSI</a:t>
            </a:r>
            <a:endParaRPr/>
          </a:p>
        </p:txBody>
      </p:sp>
      <p:sp>
        <p:nvSpPr>
          <p:cNvPr id="266" name="Google Shape;266;p6"/>
          <p:cNvSpPr txBox="1"/>
          <p:nvPr/>
        </p:nvSpPr>
        <p:spPr>
          <a:xfrm>
            <a:off x="7283719" y="3703405"/>
            <a:ext cx="7797472" cy="955379"/>
          </a:xfrm>
          <a:prstGeom prst="rect">
            <a:avLst/>
          </a:prstGeom>
          <a:noFill/>
          <a:ln>
            <a:noFill/>
          </a:ln>
        </p:spPr>
        <p:txBody>
          <a:bodyPr anchorCtr="0" anchor="t" bIns="0" lIns="0" spcFirstLastPara="1" rIns="0" wrap="square" tIns="0">
            <a:spAutoFit/>
          </a:bodyPr>
          <a:lstStyle/>
          <a:p>
            <a:pPr indent="0" lvl="0" marL="0" marR="0" rtl="0" algn="l">
              <a:lnSpc>
                <a:spcPct val="139985"/>
              </a:lnSpc>
              <a:spcBef>
                <a:spcPts val="0"/>
              </a:spcBef>
              <a:spcAft>
                <a:spcPts val="0"/>
              </a:spcAft>
              <a:buNone/>
            </a:pPr>
            <a:r>
              <a:rPr b="0" i="0" lang="en-US" sz="2776" u="none" cap="none" strike="noStrike">
                <a:solidFill>
                  <a:srgbClr val="2A2E3A"/>
                </a:solidFill>
                <a:latin typeface="Montserrat"/>
                <a:ea typeface="Montserrat"/>
                <a:cs typeface="Montserrat"/>
                <a:sym typeface="Montserrat"/>
              </a:rPr>
              <a:t>Dalam mengatasi permasalahan tersebut  terdapat beberapa solusi, yaitu :</a:t>
            </a:r>
            <a:endParaRPr/>
          </a:p>
        </p:txBody>
      </p:sp>
      <p:sp>
        <p:nvSpPr>
          <p:cNvPr id="267" name="Google Shape;267;p6"/>
          <p:cNvSpPr txBox="1"/>
          <p:nvPr/>
        </p:nvSpPr>
        <p:spPr>
          <a:xfrm>
            <a:off x="8406730" y="5253544"/>
            <a:ext cx="7797472" cy="471007"/>
          </a:xfrm>
          <a:prstGeom prst="rect">
            <a:avLst/>
          </a:prstGeom>
          <a:noFill/>
          <a:ln>
            <a:noFill/>
          </a:ln>
        </p:spPr>
        <p:txBody>
          <a:bodyPr anchorCtr="0" anchor="t" bIns="0" lIns="0" spcFirstLastPara="1" rIns="0" wrap="square" tIns="0">
            <a:spAutoFit/>
          </a:bodyPr>
          <a:lstStyle/>
          <a:p>
            <a:pPr indent="0" lvl="0" marL="0" marR="0" rtl="0" algn="l">
              <a:lnSpc>
                <a:spcPct val="139985"/>
              </a:lnSpc>
              <a:spcBef>
                <a:spcPts val="0"/>
              </a:spcBef>
              <a:spcAft>
                <a:spcPts val="0"/>
              </a:spcAft>
              <a:buNone/>
            </a:pPr>
            <a:r>
              <a:rPr b="0" i="0" lang="en-US" sz="2776" u="none" cap="none" strike="noStrike">
                <a:solidFill>
                  <a:srgbClr val="2A2E3A"/>
                </a:solidFill>
                <a:latin typeface="Montserrat"/>
                <a:ea typeface="Montserrat"/>
                <a:cs typeface="Montserrat"/>
                <a:sym typeface="Montserrat"/>
              </a:rPr>
              <a:t>Penambahan IoT</a:t>
            </a:r>
            <a:endParaRPr/>
          </a:p>
        </p:txBody>
      </p:sp>
      <p:sp>
        <p:nvSpPr>
          <p:cNvPr id="268" name="Google Shape;268;p6"/>
          <p:cNvSpPr txBox="1"/>
          <p:nvPr/>
        </p:nvSpPr>
        <p:spPr>
          <a:xfrm>
            <a:off x="8406730" y="6315101"/>
            <a:ext cx="7797472" cy="955379"/>
          </a:xfrm>
          <a:prstGeom prst="rect">
            <a:avLst/>
          </a:prstGeom>
          <a:noFill/>
          <a:ln>
            <a:noFill/>
          </a:ln>
        </p:spPr>
        <p:txBody>
          <a:bodyPr anchorCtr="0" anchor="t" bIns="0" lIns="0" spcFirstLastPara="1" rIns="0" wrap="square" tIns="0">
            <a:spAutoFit/>
          </a:bodyPr>
          <a:lstStyle/>
          <a:p>
            <a:pPr indent="0" lvl="0" marL="0" marR="0" rtl="0" algn="l">
              <a:lnSpc>
                <a:spcPct val="139985"/>
              </a:lnSpc>
              <a:spcBef>
                <a:spcPts val="0"/>
              </a:spcBef>
              <a:spcAft>
                <a:spcPts val="0"/>
              </a:spcAft>
              <a:buNone/>
            </a:pPr>
            <a:r>
              <a:rPr b="0" i="0" lang="en-US" sz="2776" u="none" cap="none" strike="noStrike">
                <a:solidFill>
                  <a:srgbClr val="2A2E3A"/>
                </a:solidFill>
                <a:latin typeface="Montserrat"/>
                <a:ea typeface="Montserrat"/>
                <a:cs typeface="Montserrat"/>
                <a:sym typeface="Montserrat"/>
              </a:rPr>
              <a:t>Mengembangkan desain dengan pilihan cairan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7"/>
          <p:cNvSpPr/>
          <p:nvPr/>
        </p:nvSpPr>
        <p:spPr>
          <a:xfrm>
            <a:off x="2596195" y="4156402"/>
            <a:ext cx="1970255" cy="1974195"/>
          </a:xfrm>
          <a:custGeom>
            <a:rect b="b" l="l" r="r" t="t"/>
            <a:pathLst>
              <a:path extrusionOk="0" h="1974195" w="1970255">
                <a:moveTo>
                  <a:pt x="0" y="0"/>
                </a:moveTo>
                <a:lnTo>
                  <a:pt x="1970255" y="0"/>
                </a:lnTo>
                <a:lnTo>
                  <a:pt x="1970255" y="1974196"/>
                </a:lnTo>
                <a:lnTo>
                  <a:pt x="0" y="1974196"/>
                </a:lnTo>
                <a:lnTo>
                  <a:pt x="0" y="0"/>
                </a:lnTo>
                <a:close/>
              </a:path>
            </a:pathLst>
          </a:custGeom>
          <a:blipFill rotWithShape="1">
            <a:blip r:embed="rId3">
              <a:alphaModFix/>
            </a:blip>
            <a:stretch>
              <a:fillRect b="0" l="0" r="0" t="0"/>
            </a:stretch>
          </a:blipFill>
          <a:ln>
            <a:noFill/>
          </a:ln>
        </p:spPr>
      </p:sp>
      <p:cxnSp>
        <p:nvCxnSpPr>
          <p:cNvPr id="274" name="Google Shape;274;p7"/>
          <p:cNvCxnSpPr/>
          <p:nvPr/>
        </p:nvCxnSpPr>
        <p:spPr>
          <a:xfrm>
            <a:off x="4566450" y="5143500"/>
            <a:ext cx="795870" cy="0"/>
          </a:xfrm>
          <a:prstGeom prst="straightConnector1">
            <a:avLst/>
          </a:prstGeom>
          <a:noFill/>
          <a:ln cap="rnd" cmpd="sng" w="47625">
            <a:solidFill>
              <a:srgbClr val="000B5D"/>
            </a:solidFill>
            <a:prstDash val="solid"/>
            <a:round/>
            <a:headEnd len="sm" w="sm" type="none"/>
            <a:tailEnd len="sm" w="sm" type="none"/>
          </a:ln>
        </p:spPr>
      </p:cxnSp>
      <p:sp>
        <p:nvSpPr>
          <p:cNvPr id="275" name="Google Shape;275;p7"/>
          <p:cNvSpPr/>
          <p:nvPr/>
        </p:nvSpPr>
        <p:spPr>
          <a:xfrm>
            <a:off x="5376711" y="4156402"/>
            <a:ext cx="1970255" cy="1974195"/>
          </a:xfrm>
          <a:custGeom>
            <a:rect b="b" l="l" r="r" t="t"/>
            <a:pathLst>
              <a:path extrusionOk="0" h="1974195" w="1970255">
                <a:moveTo>
                  <a:pt x="0" y="0"/>
                </a:moveTo>
                <a:lnTo>
                  <a:pt x="1970254" y="0"/>
                </a:lnTo>
                <a:lnTo>
                  <a:pt x="1970254" y="1974196"/>
                </a:lnTo>
                <a:lnTo>
                  <a:pt x="0" y="1974196"/>
                </a:lnTo>
                <a:lnTo>
                  <a:pt x="0" y="0"/>
                </a:lnTo>
                <a:close/>
              </a:path>
            </a:pathLst>
          </a:custGeom>
          <a:blipFill rotWithShape="1">
            <a:blip r:embed="rId3">
              <a:alphaModFix/>
            </a:blip>
            <a:stretch>
              <a:fillRect b="0" l="0" r="0" t="0"/>
            </a:stretch>
          </a:blipFill>
          <a:ln>
            <a:noFill/>
          </a:ln>
        </p:spPr>
      </p:sp>
      <p:cxnSp>
        <p:nvCxnSpPr>
          <p:cNvPr id="276" name="Google Shape;276;p7"/>
          <p:cNvCxnSpPr/>
          <p:nvPr/>
        </p:nvCxnSpPr>
        <p:spPr>
          <a:xfrm>
            <a:off x="7346965" y="5143500"/>
            <a:ext cx="795870" cy="0"/>
          </a:xfrm>
          <a:prstGeom prst="straightConnector1">
            <a:avLst/>
          </a:prstGeom>
          <a:noFill/>
          <a:ln cap="rnd" cmpd="sng" w="47625">
            <a:solidFill>
              <a:srgbClr val="000B5D"/>
            </a:solidFill>
            <a:prstDash val="solid"/>
            <a:round/>
            <a:headEnd len="sm" w="sm" type="none"/>
            <a:tailEnd len="sm" w="sm" type="none"/>
          </a:ln>
        </p:spPr>
      </p:cxnSp>
      <p:sp>
        <p:nvSpPr>
          <p:cNvPr id="277" name="Google Shape;277;p7"/>
          <p:cNvSpPr/>
          <p:nvPr/>
        </p:nvSpPr>
        <p:spPr>
          <a:xfrm>
            <a:off x="8158873" y="4156402"/>
            <a:ext cx="1970255" cy="1974195"/>
          </a:xfrm>
          <a:custGeom>
            <a:rect b="b" l="l" r="r" t="t"/>
            <a:pathLst>
              <a:path extrusionOk="0" h="1974195" w="1970255">
                <a:moveTo>
                  <a:pt x="0" y="0"/>
                </a:moveTo>
                <a:lnTo>
                  <a:pt x="1970254" y="0"/>
                </a:lnTo>
                <a:lnTo>
                  <a:pt x="1970254" y="1974196"/>
                </a:lnTo>
                <a:lnTo>
                  <a:pt x="0" y="1974196"/>
                </a:lnTo>
                <a:lnTo>
                  <a:pt x="0" y="0"/>
                </a:lnTo>
                <a:close/>
              </a:path>
            </a:pathLst>
          </a:custGeom>
          <a:blipFill rotWithShape="1">
            <a:blip r:embed="rId3">
              <a:alphaModFix/>
            </a:blip>
            <a:stretch>
              <a:fillRect b="0" l="0" r="0" t="0"/>
            </a:stretch>
          </a:blipFill>
          <a:ln>
            <a:noFill/>
          </a:ln>
        </p:spPr>
      </p:sp>
      <p:cxnSp>
        <p:nvCxnSpPr>
          <p:cNvPr id="278" name="Google Shape;278;p7"/>
          <p:cNvCxnSpPr/>
          <p:nvPr/>
        </p:nvCxnSpPr>
        <p:spPr>
          <a:xfrm>
            <a:off x="10129127" y="5143500"/>
            <a:ext cx="795870" cy="0"/>
          </a:xfrm>
          <a:prstGeom prst="straightConnector1">
            <a:avLst/>
          </a:prstGeom>
          <a:noFill/>
          <a:ln cap="rnd" cmpd="sng" w="47625">
            <a:solidFill>
              <a:srgbClr val="000B5D"/>
            </a:solidFill>
            <a:prstDash val="solid"/>
            <a:round/>
            <a:headEnd len="sm" w="sm" type="none"/>
            <a:tailEnd len="sm" w="sm" type="none"/>
          </a:ln>
        </p:spPr>
      </p:cxnSp>
      <p:sp>
        <p:nvSpPr>
          <p:cNvPr id="279" name="Google Shape;279;p7"/>
          <p:cNvSpPr/>
          <p:nvPr/>
        </p:nvSpPr>
        <p:spPr>
          <a:xfrm>
            <a:off x="10939388" y="4156402"/>
            <a:ext cx="1970255" cy="1974195"/>
          </a:xfrm>
          <a:custGeom>
            <a:rect b="b" l="l" r="r" t="t"/>
            <a:pathLst>
              <a:path extrusionOk="0" h="1974195" w="1970255">
                <a:moveTo>
                  <a:pt x="0" y="0"/>
                </a:moveTo>
                <a:lnTo>
                  <a:pt x="1970255" y="0"/>
                </a:lnTo>
                <a:lnTo>
                  <a:pt x="1970255" y="1974196"/>
                </a:lnTo>
                <a:lnTo>
                  <a:pt x="0" y="1974196"/>
                </a:lnTo>
                <a:lnTo>
                  <a:pt x="0" y="0"/>
                </a:lnTo>
                <a:close/>
              </a:path>
            </a:pathLst>
          </a:custGeom>
          <a:blipFill rotWithShape="1">
            <a:blip r:embed="rId3">
              <a:alphaModFix/>
            </a:blip>
            <a:stretch>
              <a:fillRect b="0" l="0" r="0" t="0"/>
            </a:stretch>
          </a:blipFill>
          <a:ln>
            <a:noFill/>
          </a:ln>
        </p:spPr>
      </p:sp>
      <p:cxnSp>
        <p:nvCxnSpPr>
          <p:cNvPr id="280" name="Google Shape;280;p7"/>
          <p:cNvCxnSpPr/>
          <p:nvPr/>
        </p:nvCxnSpPr>
        <p:spPr>
          <a:xfrm>
            <a:off x="12909643" y="5143500"/>
            <a:ext cx="795870" cy="0"/>
          </a:xfrm>
          <a:prstGeom prst="straightConnector1">
            <a:avLst/>
          </a:prstGeom>
          <a:noFill/>
          <a:ln cap="rnd" cmpd="sng" w="47625">
            <a:solidFill>
              <a:srgbClr val="000B5D"/>
            </a:solidFill>
            <a:prstDash val="solid"/>
            <a:round/>
            <a:headEnd len="sm" w="sm" type="none"/>
            <a:tailEnd len="sm" w="sm" type="none"/>
          </a:ln>
        </p:spPr>
      </p:cxnSp>
      <p:sp>
        <p:nvSpPr>
          <p:cNvPr id="281" name="Google Shape;281;p7"/>
          <p:cNvSpPr/>
          <p:nvPr/>
        </p:nvSpPr>
        <p:spPr>
          <a:xfrm>
            <a:off x="13721550" y="4156402"/>
            <a:ext cx="1970255" cy="1974195"/>
          </a:xfrm>
          <a:custGeom>
            <a:rect b="b" l="l" r="r" t="t"/>
            <a:pathLst>
              <a:path extrusionOk="0" h="1974195" w="1970255">
                <a:moveTo>
                  <a:pt x="0" y="0"/>
                </a:moveTo>
                <a:lnTo>
                  <a:pt x="1970255" y="0"/>
                </a:lnTo>
                <a:lnTo>
                  <a:pt x="1970255" y="1974196"/>
                </a:lnTo>
                <a:lnTo>
                  <a:pt x="0" y="1974196"/>
                </a:lnTo>
                <a:lnTo>
                  <a:pt x="0" y="0"/>
                </a:lnTo>
                <a:close/>
              </a:path>
            </a:pathLst>
          </a:custGeom>
          <a:blipFill rotWithShape="1">
            <a:blip r:embed="rId3">
              <a:alphaModFix/>
            </a:blip>
            <a:stretch>
              <a:fillRect b="0" l="0" r="0" t="0"/>
            </a:stretch>
          </a:blipFill>
          <a:ln>
            <a:noFill/>
          </a:ln>
        </p:spPr>
      </p:sp>
      <p:sp>
        <p:nvSpPr>
          <p:cNvPr id="282" name="Google Shape;282;p7"/>
          <p:cNvSpPr txBox="1"/>
          <p:nvPr/>
        </p:nvSpPr>
        <p:spPr>
          <a:xfrm>
            <a:off x="2791025" y="4655117"/>
            <a:ext cx="1580595" cy="88011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099" u="none" cap="none" strike="noStrike">
                <a:solidFill>
                  <a:srgbClr val="FFFFFF"/>
                </a:solidFill>
                <a:latin typeface="Montserrat"/>
                <a:ea typeface="Montserrat"/>
                <a:cs typeface="Montserrat"/>
                <a:sym typeface="Montserrat"/>
              </a:rPr>
              <a:t>1</a:t>
            </a:r>
            <a:endParaRPr/>
          </a:p>
        </p:txBody>
      </p:sp>
      <p:grpSp>
        <p:nvGrpSpPr>
          <p:cNvPr id="283" name="Google Shape;283;p7"/>
          <p:cNvGrpSpPr/>
          <p:nvPr/>
        </p:nvGrpSpPr>
        <p:grpSpPr>
          <a:xfrm>
            <a:off x="-2001494" y="8323039"/>
            <a:ext cx="4723978" cy="4723978"/>
            <a:chOff x="0" y="0"/>
            <a:chExt cx="812800" cy="812800"/>
          </a:xfrm>
        </p:grpSpPr>
        <p:sp>
          <p:nvSpPr>
            <p:cNvPr id="284" name="Google Shape;28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08377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6" name="Google Shape;286;p7"/>
          <p:cNvGrpSpPr/>
          <p:nvPr/>
        </p:nvGrpSpPr>
        <p:grpSpPr>
          <a:xfrm>
            <a:off x="15829033" y="-1509558"/>
            <a:ext cx="3957167" cy="3957167"/>
            <a:chOff x="0" y="0"/>
            <a:chExt cx="812800" cy="812800"/>
          </a:xfrm>
        </p:grpSpPr>
        <p:sp>
          <p:nvSpPr>
            <p:cNvPr id="287" name="Google Shape;28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9" name="Google Shape;289;p7"/>
          <p:cNvSpPr txBox="1"/>
          <p:nvPr/>
        </p:nvSpPr>
        <p:spPr>
          <a:xfrm>
            <a:off x="1205938" y="1780954"/>
            <a:ext cx="5818428" cy="942975"/>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1" i="0" lang="en-US" sz="6131" u="none" cap="none" strike="noStrike">
                <a:solidFill>
                  <a:srgbClr val="2A2E3A"/>
                </a:solidFill>
                <a:latin typeface="Montserrat"/>
                <a:ea typeface="Montserrat"/>
                <a:cs typeface="Montserrat"/>
                <a:sym typeface="Montserrat"/>
              </a:rPr>
              <a:t>Cara Kerja</a:t>
            </a:r>
            <a:endParaRPr/>
          </a:p>
        </p:txBody>
      </p:sp>
      <p:sp>
        <p:nvSpPr>
          <p:cNvPr id="290" name="Google Shape;290;p7"/>
          <p:cNvSpPr txBox="1"/>
          <p:nvPr/>
        </p:nvSpPr>
        <p:spPr>
          <a:xfrm>
            <a:off x="2167472" y="6356091"/>
            <a:ext cx="2987682" cy="3492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2A2E3A"/>
                </a:solidFill>
                <a:latin typeface="Montserrat"/>
                <a:ea typeface="Montserrat"/>
                <a:cs typeface="Montserrat"/>
                <a:sym typeface="Montserrat"/>
              </a:rPr>
              <a:t>Hidupkan Alat</a:t>
            </a:r>
            <a:endParaRPr/>
          </a:p>
        </p:txBody>
      </p:sp>
      <p:sp>
        <p:nvSpPr>
          <p:cNvPr id="291" name="Google Shape;291;p7"/>
          <p:cNvSpPr txBox="1"/>
          <p:nvPr/>
        </p:nvSpPr>
        <p:spPr>
          <a:xfrm>
            <a:off x="5155154" y="6356091"/>
            <a:ext cx="2413368" cy="7016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2A2E3A"/>
                </a:solidFill>
                <a:latin typeface="Montserrat"/>
                <a:ea typeface="Montserrat"/>
                <a:cs typeface="Montserrat"/>
                <a:sym typeface="Montserrat"/>
              </a:rPr>
              <a:t>Memasukkan Kecepatan Motor</a:t>
            </a:r>
            <a:endParaRPr/>
          </a:p>
        </p:txBody>
      </p:sp>
      <p:sp>
        <p:nvSpPr>
          <p:cNvPr id="292" name="Google Shape;292;p7"/>
          <p:cNvSpPr txBox="1"/>
          <p:nvPr/>
        </p:nvSpPr>
        <p:spPr>
          <a:xfrm>
            <a:off x="7937316" y="6356091"/>
            <a:ext cx="2413368" cy="7016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2A2E3A"/>
                </a:solidFill>
                <a:latin typeface="Montserrat"/>
                <a:ea typeface="Montserrat"/>
                <a:cs typeface="Montserrat"/>
                <a:sym typeface="Montserrat"/>
              </a:rPr>
              <a:t>Memulai Operasi Motor</a:t>
            </a:r>
            <a:endParaRPr/>
          </a:p>
        </p:txBody>
      </p:sp>
      <p:sp>
        <p:nvSpPr>
          <p:cNvPr id="293" name="Google Shape;293;p7"/>
          <p:cNvSpPr txBox="1"/>
          <p:nvPr/>
        </p:nvSpPr>
        <p:spPr>
          <a:xfrm>
            <a:off x="10717831" y="6356091"/>
            <a:ext cx="2413368" cy="105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2A2E3A"/>
                </a:solidFill>
                <a:latin typeface="Montserrat"/>
                <a:ea typeface="Montserrat"/>
                <a:cs typeface="Montserrat"/>
                <a:sym typeface="Montserrat"/>
              </a:rPr>
              <a:t>Menampilkan dan Mengirim Data</a:t>
            </a:r>
            <a:endParaRPr/>
          </a:p>
        </p:txBody>
      </p:sp>
      <p:sp>
        <p:nvSpPr>
          <p:cNvPr id="294" name="Google Shape;294;p7"/>
          <p:cNvSpPr txBox="1"/>
          <p:nvPr/>
        </p:nvSpPr>
        <p:spPr>
          <a:xfrm>
            <a:off x="13499993" y="6356091"/>
            <a:ext cx="2413368" cy="7016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2A2E3A"/>
                </a:solidFill>
                <a:latin typeface="Montserrat"/>
                <a:ea typeface="Montserrat"/>
                <a:cs typeface="Montserrat"/>
                <a:sym typeface="Montserrat"/>
              </a:rPr>
              <a:t>Mengakhiri Operasi</a:t>
            </a:r>
            <a:endParaRPr/>
          </a:p>
        </p:txBody>
      </p:sp>
      <p:grpSp>
        <p:nvGrpSpPr>
          <p:cNvPr id="295" name="Google Shape;295;p7"/>
          <p:cNvGrpSpPr/>
          <p:nvPr/>
        </p:nvGrpSpPr>
        <p:grpSpPr>
          <a:xfrm>
            <a:off x="3408560" y="8871939"/>
            <a:ext cx="772722" cy="772722"/>
            <a:chOff x="0" y="0"/>
            <a:chExt cx="812800" cy="812800"/>
          </a:xfrm>
        </p:grpSpPr>
        <p:sp>
          <p:nvSpPr>
            <p:cNvPr id="296" name="Google Shape;29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8" name="Google Shape;298;p7"/>
          <p:cNvGrpSpPr/>
          <p:nvPr/>
        </p:nvGrpSpPr>
        <p:grpSpPr>
          <a:xfrm>
            <a:off x="-384892" y="-572198"/>
            <a:ext cx="1490773" cy="1490773"/>
            <a:chOff x="0" y="0"/>
            <a:chExt cx="812800" cy="812800"/>
          </a:xfrm>
        </p:grpSpPr>
        <p:sp>
          <p:nvSpPr>
            <p:cNvPr id="299" name="Google Shape;299;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p7"/>
          <p:cNvSpPr txBox="1"/>
          <p:nvPr/>
        </p:nvSpPr>
        <p:spPr>
          <a:xfrm>
            <a:off x="5571540" y="4655117"/>
            <a:ext cx="1580595" cy="88011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099" u="none" cap="none" strike="noStrike">
                <a:solidFill>
                  <a:srgbClr val="FFFFFF"/>
                </a:solidFill>
                <a:latin typeface="Montserrat"/>
                <a:ea typeface="Montserrat"/>
                <a:cs typeface="Montserrat"/>
                <a:sym typeface="Montserrat"/>
              </a:rPr>
              <a:t>2</a:t>
            </a:r>
            <a:endParaRPr/>
          </a:p>
        </p:txBody>
      </p:sp>
      <p:sp>
        <p:nvSpPr>
          <p:cNvPr id="302" name="Google Shape;302;p7"/>
          <p:cNvSpPr txBox="1"/>
          <p:nvPr/>
        </p:nvSpPr>
        <p:spPr>
          <a:xfrm>
            <a:off x="8333335" y="4655117"/>
            <a:ext cx="1580595" cy="88011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099" u="none" cap="none" strike="noStrike">
                <a:solidFill>
                  <a:srgbClr val="FFFFFF"/>
                </a:solidFill>
                <a:latin typeface="Montserrat"/>
                <a:ea typeface="Montserrat"/>
                <a:cs typeface="Montserrat"/>
                <a:sym typeface="Montserrat"/>
              </a:rPr>
              <a:t>3</a:t>
            </a:r>
            <a:endParaRPr/>
          </a:p>
        </p:txBody>
      </p:sp>
      <p:sp>
        <p:nvSpPr>
          <p:cNvPr id="303" name="Google Shape;303;p7"/>
          <p:cNvSpPr txBox="1"/>
          <p:nvPr/>
        </p:nvSpPr>
        <p:spPr>
          <a:xfrm>
            <a:off x="11144073" y="4655117"/>
            <a:ext cx="1580595" cy="88011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099" u="none" cap="none" strike="noStrike">
                <a:solidFill>
                  <a:srgbClr val="FFFFFF"/>
                </a:solidFill>
                <a:latin typeface="Montserrat"/>
                <a:ea typeface="Montserrat"/>
                <a:cs typeface="Montserrat"/>
                <a:sym typeface="Montserrat"/>
              </a:rPr>
              <a:t>4</a:t>
            </a:r>
            <a:endParaRPr/>
          </a:p>
        </p:txBody>
      </p:sp>
      <p:sp>
        <p:nvSpPr>
          <p:cNvPr id="304" name="Google Shape;304;p7"/>
          <p:cNvSpPr txBox="1"/>
          <p:nvPr/>
        </p:nvSpPr>
        <p:spPr>
          <a:xfrm>
            <a:off x="13924588" y="4651057"/>
            <a:ext cx="1580595" cy="88011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099" u="none" cap="none" strike="noStrike">
                <a:solidFill>
                  <a:srgbClr val="FFFFFF"/>
                </a:solidFill>
                <a:latin typeface="Montserrat"/>
                <a:ea typeface="Montserrat"/>
                <a:cs typeface="Montserrat"/>
                <a:sym typeface="Montserrat"/>
              </a:rPr>
              <a:t>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sp>
        <p:nvSpPr>
          <p:cNvPr id="310" name="Google Shape;310;p8"/>
          <p:cNvSpPr/>
          <p:nvPr/>
        </p:nvSpPr>
        <p:spPr>
          <a:xfrm rot="5400000">
            <a:off x="1229750" y="2112983"/>
            <a:ext cx="10929735" cy="6061035"/>
          </a:xfrm>
          <a:custGeom>
            <a:rect b="b" l="l" r="r" t="t"/>
            <a:pathLst>
              <a:path extrusionOk="0" h="6061035" w="10929735">
                <a:moveTo>
                  <a:pt x="0" y="0"/>
                </a:moveTo>
                <a:lnTo>
                  <a:pt x="10929735" y="0"/>
                </a:lnTo>
                <a:lnTo>
                  <a:pt x="10929735" y="6061034"/>
                </a:lnTo>
                <a:lnTo>
                  <a:pt x="0" y="6061034"/>
                </a:lnTo>
                <a:lnTo>
                  <a:pt x="0" y="0"/>
                </a:lnTo>
                <a:close/>
              </a:path>
            </a:pathLst>
          </a:custGeom>
          <a:blipFill rotWithShape="1">
            <a:blip r:embed="rId4">
              <a:alphaModFix/>
            </a:blip>
            <a:stretch>
              <a:fillRect b="0" l="0" r="0" t="0"/>
            </a:stretch>
          </a:blipFill>
          <a:ln>
            <a:noFill/>
          </a:ln>
        </p:spPr>
      </p:sp>
      <p:grpSp>
        <p:nvGrpSpPr>
          <p:cNvPr id="311" name="Google Shape;311;p8"/>
          <p:cNvGrpSpPr/>
          <p:nvPr/>
        </p:nvGrpSpPr>
        <p:grpSpPr>
          <a:xfrm>
            <a:off x="-517694" y="-654992"/>
            <a:ext cx="6382202" cy="11137790"/>
            <a:chOff x="0" y="-47625"/>
            <a:chExt cx="1680909" cy="2933410"/>
          </a:xfrm>
        </p:grpSpPr>
        <p:sp>
          <p:nvSpPr>
            <p:cNvPr id="312" name="Google Shape;312;p8"/>
            <p:cNvSpPr/>
            <p:nvPr/>
          </p:nvSpPr>
          <p:spPr>
            <a:xfrm>
              <a:off x="0" y="0"/>
              <a:ext cx="1680909" cy="2885785"/>
            </a:xfrm>
            <a:custGeom>
              <a:rect b="b" l="l" r="r" t="t"/>
              <a:pathLst>
                <a:path extrusionOk="0" h="2885785" w="1680909">
                  <a:moveTo>
                    <a:pt x="0" y="0"/>
                  </a:moveTo>
                  <a:lnTo>
                    <a:pt x="1680909" y="0"/>
                  </a:lnTo>
                  <a:lnTo>
                    <a:pt x="1680909" y="2885785"/>
                  </a:lnTo>
                  <a:lnTo>
                    <a:pt x="0" y="2885785"/>
                  </a:lnTo>
                  <a:close/>
                </a:path>
              </a:pathLst>
            </a:custGeom>
            <a:solidFill>
              <a:srgbClr val="08377C"/>
            </a:solidFill>
            <a:ln>
              <a:noFill/>
            </a:ln>
          </p:spPr>
        </p:sp>
        <p:sp>
          <p:nvSpPr>
            <p:cNvPr id="313" name="Google Shape;313;p8"/>
            <p:cNvSpPr txBox="1"/>
            <p:nvPr/>
          </p:nvSpPr>
          <p:spPr>
            <a:xfrm>
              <a:off x="0" y="-47625"/>
              <a:ext cx="1680909" cy="293341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4" name="Google Shape;314;p8"/>
          <p:cNvGrpSpPr/>
          <p:nvPr/>
        </p:nvGrpSpPr>
        <p:grpSpPr>
          <a:xfrm>
            <a:off x="2622061" y="383834"/>
            <a:ext cx="13866352" cy="9355615"/>
            <a:chOff x="0" y="-47625"/>
            <a:chExt cx="2502728" cy="1688589"/>
          </a:xfrm>
        </p:grpSpPr>
        <p:sp>
          <p:nvSpPr>
            <p:cNvPr id="315" name="Google Shape;315;p8"/>
            <p:cNvSpPr/>
            <p:nvPr/>
          </p:nvSpPr>
          <p:spPr>
            <a:xfrm>
              <a:off x="0" y="0"/>
              <a:ext cx="2502728" cy="1640964"/>
            </a:xfrm>
            <a:custGeom>
              <a:rect b="b" l="l" r="r" t="t"/>
              <a:pathLst>
                <a:path extrusionOk="0" h="1640964" w="2502728">
                  <a:moveTo>
                    <a:pt x="8933" y="0"/>
                  </a:moveTo>
                  <a:lnTo>
                    <a:pt x="2493795" y="0"/>
                  </a:lnTo>
                  <a:cubicBezTo>
                    <a:pt x="2498729" y="0"/>
                    <a:pt x="2502728" y="4000"/>
                    <a:pt x="2502728" y="8933"/>
                  </a:cubicBezTo>
                  <a:lnTo>
                    <a:pt x="2502728" y="1632030"/>
                  </a:lnTo>
                  <a:cubicBezTo>
                    <a:pt x="2502728" y="1636964"/>
                    <a:pt x="2498729" y="1640964"/>
                    <a:pt x="2493795" y="1640964"/>
                  </a:cubicBezTo>
                  <a:lnTo>
                    <a:pt x="8933" y="1640964"/>
                  </a:lnTo>
                  <a:cubicBezTo>
                    <a:pt x="4000" y="1640964"/>
                    <a:pt x="0" y="1636964"/>
                    <a:pt x="0" y="1632030"/>
                  </a:cubicBezTo>
                  <a:lnTo>
                    <a:pt x="0" y="8933"/>
                  </a:lnTo>
                  <a:cubicBezTo>
                    <a:pt x="0" y="4000"/>
                    <a:pt x="4000" y="0"/>
                    <a:pt x="89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txBox="1"/>
            <p:nvPr/>
          </p:nvSpPr>
          <p:spPr>
            <a:xfrm>
              <a:off x="0" y="-47625"/>
              <a:ext cx="2502728" cy="168858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7" name="Google Shape;317;p8"/>
          <p:cNvSpPr/>
          <p:nvPr/>
        </p:nvSpPr>
        <p:spPr>
          <a:xfrm rot="10800000">
            <a:off x="2107982" y="9739449"/>
            <a:ext cx="14380431" cy="1607153"/>
          </a:xfrm>
          <a:custGeom>
            <a:rect b="b" l="l" r="r" t="t"/>
            <a:pathLst>
              <a:path extrusionOk="0" h="1607153" w="14380431">
                <a:moveTo>
                  <a:pt x="0" y="0"/>
                </a:moveTo>
                <a:lnTo>
                  <a:pt x="14380430" y="0"/>
                </a:lnTo>
                <a:lnTo>
                  <a:pt x="14380430" y="1607154"/>
                </a:lnTo>
                <a:lnTo>
                  <a:pt x="0" y="1607154"/>
                </a:lnTo>
                <a:lnTo>
                  <a:pt x="0" y="0"/>
                </a:lnTo>
                <a:close/>
              </a:path>
            </a:pathLst>
          </a:custGeom>
          <a:blipFill rotWithShape="1">
            <a:blip r:embed="rId5">
              <a:alphaModFix amt="89000"/>
            </a:blip>
            <a:stretch>
              <a:fillRect b="-154163" l="0" r="0" t="-3071"/>
            </a:stretch>
          </a:blipFill>
          <a:ln>
            <a:noFill/>
          </a:ln>
        </p:spPr>
      </p:sp>
      <p:cxnSp>
        <p:nvCxnSpPr>
          <p:cNvPr id="318" name="Google Shape;318;p8"/>
          <p:cNvCxnSpPr/>
          <p:nvPr/>
        </p:nvCxnSpPr>
        <p:spPr>
          <a:xfrm>
            <a:off x="2960290" y="1751729"/>
            <a:ext cx="13093619" cy="0"/>
          </a:xfrm>
          <a:prstGeom prst="straightConnector1">
            <a:avLst/>
          </a:prstGeom>
          <a:noFill/>
          <a:ln cap="flat" cmpd="sng" w="66675">
            <a:solidFill>
              <a:srgbClr val="DBDBDB"/>
            </a:solidFill>
            <a:prstDash val="solid"/>
            <a:round/>
            <a:headEnd len="sm" w="sm" type="none"/>
            <a:tailEnd len="sm" w="sm" type="none"/>
          </a:ln>
        </p:spPr>
      </p:cxnSp>
      <p:sp>
        <p:nvSpPr>
          <p:cNvPr id="319" name="Google Shape;319;p8"/>
          <p:cNvSpPr txBox="1"/>
          <p:nvPr/>
        </p:nvSpPr>
        <p:spPr>
          <a:xfrm>
            <a:off x="3020992" y="823041"/>
            <a:ext cx="2663246" cy="752475"/>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1" i="0" lang="en-US" sz="4999" u="none" cap="none" strike="noStrike">
                <a:solidFill>
                  <a:srgbClr val="2A2E3A"/>
                </a:solidFill>
                <a:latin typeface="Montserrat"/>
                <a:ea typeface="Montserrat"/>
                <a:cs typeface="Montserrat"/>
                <a:sym typeface="Montserrat"/>
              </a:rPr>
              <a:t>Inovasi</a:t>
            </a:r>
            <a:endParaRPr/>
          </a:p>
        </p:txBody>
      </p:sp>
      <p:sp>
        <p:nvSpPr>
          <p:cNvPr id="320" name="Google Shape;320;p8"/>
          <p:cNvSpPr txBox="1"/>
          <p:nvPr/>
        </p:nvSpPr>
        <p:spPr>
          <a:xfrm>
            <a:off x="4277869" y="1880316"/>
            <a:ext cx="11320360" cy="2360503"/>
          </a:xfrm>
          <a:prstGeom prst="rect">
            <a:avLst/>
          </a:prstGeom>
          <a:noFill/>
          <a:ln>
            <a:noFill/>
          </a:ln>
        </p:spPr>
        <p:txBody>
          <a:bodyPr anchorCtr="0" anchor="t" bIns="0" lIns="0" spcFirstLastPara="1" rIns="0" wrap="square" tIns="0">
            <a:spAutoFit/>
          </a:bodyPr>
          <a:lstStyle/>
          <a:p>
            <a:pPr indent="0" lvl="0" marL="0" marR="0" rtl="0" algn="just">
              <a:lnSpc>
                <a:spcPct val="140022"/>
              </a:lnSpc>
              <a:spcBef>
                <a:spcPts val="0"/>
              </a:spcBef>
              <a:spcAft>
                <a:spcPts val="0"/>
              </a:spcAft>
              <a:buNone/>
            </a:pPr>
            <a:r>
              <a:rPr b="1" i="0" lang="en-US" sz="2691" u="none" cap="none" strike="noStrike">
                <a:solidFill>
                  <a:srgbClr val="2A2E3A"/>
                </a:solidFill>
                <a:latin typeface="Montserrat"/>
                <a:ea typeface="Montserrat"/>
                <a:cs typeface="Montserrat"/>
                <a:sym typeface="Montserrat"/>
              </a:rPr>
              <a:t>Cocok untuk Banyak Jenis Cairan</a:t>
            </a:r>
            <a:endParaRPr/>
          </a:p>
          <a:p>
            <a:pPr indent="0" lvl="0" marL="0" marR="0" rtl="0" algn="just">
              <a:lnSpc>
                <a:spcPct val="140022"/>
              </a:lnSpc>
              <a:spcBef>
                <a:spcPts val="0"/>
              </a:spcBef>
              <a:spcAft>
                <a:spcPts val="0"/>
              </a:spcAft>
              <a:buNone/>
            </a:pPr>
            <a:r>
              <a:rPr b="0" i="0" lang="en-US" sz="2691" u="none" cap="none" strike="noStrike">
                <a:solidFill>
                  <a:srgbClr val="2A2E3A"/>
                </a:solidFill>
                <a:latin typeface="Montserrat"/>
                <a:ea typeface="Montserrat"/>
                <a:cs typeface="Montserrat"/>
                <a:sym typeface="Montserrat"/>
              </a:rPr>
              <a:t>Menangani berbagai cairan tubuh dengan material aman dan desain steril, menghindari kontaminasi silang dan meningkatkan efisiensi operasional dalam prosedur medis.</a:t>
            </a:r>
            <a:endParaRPr/>
          </a:p>
          <a:p>
            <a:pPr indent="0" lvl="0" marL="0" marR="0" rtl="0" algn="just">
              <a:lnSpc>
                <a:spcPct val="140022"/>
              </a:lnSpc>
              <a:spcBef>
                <a:spcPts val="0"/>
              </a:spcBef>
              <a:spcAft>
                <a:spcPts val="0"/>
              </a:spcAft>
              <a:buNone/>
            </a:pPr>
            <a:r>
              <a:t/>
            </a:r>
            <a:endParaRPr b="0" i="0" sz="2691" u="none" cap="none" strike="noStrike">
              <a:solidFill>
                <a:srgbClr val="2A2E3A"/>
              </a:solidFill>
              <a:latin typeface="Montserrat"/>
              <a:ea typeface="Montserrat"/>
              <a:cs typeface="Montserrat"/>
              <a:sym typeface="Montserrat"/>
            </a:endParaRPr>
          </a:p>
        </p:txBody>
      </p:sp>
      <p:sp>
        <p:nvSpPr>
          <p:cNvPr id="321" name="Google Shape;321;p8"/>
          <p:cNvSpPr/>
          <p:nvPr/>
        </p:nvSpPr>
        <p:spPr>
          <a:xfrm>
            <a:off x="3020992" y="7842989"/>
            <a:ext cx="926524" cy="950724"/>
          </a:xfrm>
          <a:custGeom>
            <a:rect b="b" l="l" r="r" t="t"/>
            <a:pathLst>
              <a:path extrusionOk="0" h="950724" w="926524">
                <a:moveTo>
                  <a:pt x="0" y="0"/>
                </a:moveTo>
                <a:lnTo>
                  <a:pt x="926524" y="0"/>
                </a:lnTo>
                <a:lnTo>
                  <a:pt x="926524" y="950724"/>
                </a:lnTo>
                <a:lnTo>
                  <a:pt x="0" y="950724"/>
                </a:lnTo>
                <a:lnTo>
                  <a:pt x="0" y="0"/>
                </a:lnTo>
                <a:close/>
              </a:path>
            </a:pathLst>
          </a:custGeom>
          <a:blipFill rotWithShape="1">
            <a:blip r:embed="rId6">
              <a:alphaModFix/>
            </a:blip>
            <a:stretch>
              <a:fillRect b="0" l="0" r="0" t="0"/>
            </a:stretch>
          </a:blipFill>
          <a:ln>
            <a:noFill/>
          </a:ln>
        </p:spPr>
      </p:sp>
      <p:sp>
        <p:nvSpPr>
          <p:cNvPr id="322" name="Google Shape;322;p8"/>
          <p:cNvSpPr/>
          <p:nvPr/>
        </p:nvSpPr>
        <p:spPr>
          <a:xfrm>
            <a:off x="3020992" y="5004316"/>
            <a:ext cx="926524" cy="950724"/>
          </a:xfrm>
          <a:custGeom>
            <a:rect b="b" l="l" r="r" t="t"/>
            <a:pathLst>
              <a:path extrusionOk="0" h="950724" w="926524">
                <a:moveTo>
                  <a:pt x="0" y="0"/>
                </a:moveTo>
                <a:lnTo>
                  <a:pt x="926524" y="0"/>
                </a:lnTo>
                <a:lnTo>
                  <a:pt x="926524" y="950724"/>
                </a:lnTo>
                <a:lnTo>
                  <a:pt x="0" y="950724"/>
                </a:lnTo>
                <a:lnTo>
                  <a:pt x="0" y="0"/>
                </a:lnTo>
                <a:close/>
              </a:path>
            </a:pathLst>
          </a:custGeom>
          <a:blipFill rotWithShape="1">
            <a:blip r:embed="rId6">
              <a:alphaModFix/>
            </a:blip>
            <a:stretch>
              <a:fillRect b="0" l="0" r="0" t="0"/>
            </a:stretch>
          </a:blipFill>
          <a:ln>
            <a:noFill/>
          </a:ln>
        </p:spPr>
      </p:sp>
      <p:sp>
        <p:nvSpPr>
          <p:cNvPr id="323" name="Google Shape;323;p8"/>
          <p:cNvSpPr/>
          <p:nvPr/>
        </p:nvSpPr>
        <p:spPr>
          <a:xfrm>
            <a:off x="3020992" y="2609018"/>
            <a:ext cx="926524" cy="950724"/>
          </a:xfrm>
          <a:custGeom>
            <a:rect b="b" l="l" r="r" t="t"/>
            <a:pathLst>
              <a:path extrusionOk="0" h="950724" w="926524">
                <a:moveTo>
                  <a:pt x="0" y="0"/>
                </a:moveTo>
                <a:lnTo>
                  <a:pt x="926524" y="0"/>
                </a:lnTo>
                <a:lnTo>
                  <a:pt x="926524" y="950724"/>
                </a:lnTo>
                <a:lnTo>
                  <a:pt x="0" y="950724"/>
                </a:lnTo>
                <a:lnTo>
                  <a:pt x="0" y="0"/>
                </a:lnTo>
                <a:close/>
              </a:path>
            </a:pathLst>
          </a:custGeom>
          <a:blipFill rotWithShape="1">
            <a:blip r:embed="rId6">
              <a:alphaModFix/>
            </a:blip>
            <a:stretch>
              <a:fillRect b="0" l="0" r="0" t="0"/>
            </a:stretch>
          </a:blipFill>
          <a:ln>
            <a:noFill/>
          </a:ln>
        </p:spPr>
      </p:sp>
      <p:sp>
        <p:nvSpPr>
          <p:cNvPr id="324" name="Google Shape;324;p8"/>
          <p:cNvSpPr txBox="1"/>
          <p:nvPr/>
        </p:nvSpPr>
        <p:spPr>
          <a:xfrm>
            <a:off x="4277869" y="4176673"/>
            <a:ext cx="11320360" cy="2836753"/>
          </a:xfrm>
          <a:prstGeom prst="rect">
            <a:avLst/>
          </a:prstGeom>
          <a:noFill/>
          <a:ln>
            <a:noFill/>
          </a:ln>
        </p:spPr>
        <p:txBody>
          <a:bodyPr anchorCtr="0" anchor="t" bIns="0" lIns="0" spcFirstLastPara="1" rIns="0" wrap="square" tIns="0">
            <a:spAutoFit/>
          </a:bodyPr>
          <a:lstStyle/>
          <a:p>
            <a:pPr indent="0" lvl="0" marL="0" marR="0" rtl="0" algn="just">
              <a:lnSpc>
                <a:spcPct val="140022"/>
              </a:lnSpc>
              <a:spcBef>
                <a:spcPts val="0"/>
              </a:spcBef>
              <a:spcAft>
                <a:spcPts val="0"/>
              </a:spcAft>
              <a:buNone/>
            </a:pPr>
            <a:r>
              <a:rPr b="1" i="0" lang="en-US" sz="2691" u="none" cap="none" strike="noStrike">
                <a:solidFill>
                  <a:srgbClr val="2A2E3A"/>
                </a:solidFill>
                <a:latin typeface="Montserrat"/>
                <a:ea typeface="Montserrat"/>
                <a:cs typeface="Montserrat"/>
                <a:sym typeface="Montserrat"/>
              </a:rPr>
              <a:t>Bentuk Efisien</a:t>
            </a:r>
            <a:endParaRPr/>
          </a:p>
          <a:p>
            <a:pPr indent="0" lvl="0" marL="0" marR="0" rtl="0" algn="just">
              <a:lnSpc>
                <a:spcPct val="140022"/>
              </a:lnSpc>
              <a:spcBef>
                <a:spcPts val="0"/>
              </a:spcBef>
              <a:spcAft>
                <a:spcPts val="0"/>
              </a:spcAft>
              <a:buNone/>
            </a:pPr>
            <a:r>
              <a:rPr b="0" i="0" lang="en-US" sz="2691" u="none" cap="none" strike="noStrike">
                <a:solidFill>
                  <a:srgbClr val="2A2E3A"/>
                </a:solidFill>
                <a:latin typeface="Montserrat"/>
                <a:ea typeface="Montserrat"/>
                <a:cs typeface="Montserrat"/>
                <a:sym typeface="Montserrat"/>
              </a:rPr>
              <a:t>Desain kompak, portabel, dan ergonomis memudahkan penggunaan dan pemindahan, serta mengurangi kebisingan dan gesekan, meningkatkan kenyamanan bagi pasien dan tenaga medis.</a:t>
            </a:r>
            <a:endParaRPr/>
          </a:p>
          <a:p>
            <a:pPr indent="0" lvl="0" marL="0" marR="0" rtl="0" algn="just">
              <a:lnSpc>
                <a:spcPct val="140022"/>
              </a:lnSpc>
              <a:spcBef>
                <a:spcPts val="0"/>
              </a:spcBef>
              <a:spcAft>
                <a:spcPts val="0"/>
              </a:spcAft>
              <a:buNone/>
            </a:pPr>
            <a:r>
              <a:t/>
            </a:r>
            <a:endParaRPr b="0" i="0" sz="2691" u="none" cap="none" strike="noStrike">
              <a:solidFill>
                <a:srgbClr val="2A2E3A"/>
              </a:solidFill>
              <a:latin typeface="Montserrat"/>
              <a:ea typeface="Montserrat"/>
              <a:cs typeface="Montserrat"/>
              <a:sym typeface="Montserrat"/>
            </a:endParaRPr>
          </a:p>
        </p:txBody>
      </p:sp>
      <p:sp>
        <p:nvSpPr>
          <p:cNvPr id="325" name="Google Shape;325;p8"/>
          <p:cNvSpPr txBox="1"/>
          <p:nvPr/>
        </p:nvSpPr>
        <p:spPr>
          <a:xfrm>
            <a:off x="4277869" y="6876162"/>
            <a:ext cx="11320360" cy="2836753"/>
          </a:xfrm>
          <a:prstGeom prst="rect">
            <a:avLst/>
          </a:prstGeom>
          <a:noFill/>
          <a:ln>
            <a:noFill/>
          </a:ln>
        </p:spPr>
        <p:txBody>
          <a:bodyPr anchorCtr="0" anchor="t" bIns="0" lIns="0" spcFirstLastPara="1" rIns="0" wrap="square" tIns="0">
            <a:spAutoFit/>
          </a:bodyPr>
          <a:lstStyle/>
          <a:p>
            <a:pPr indent="0" lvl="0" marL="0" marR="0" rtl="0" algn="just">
              <a:lnSpc>
                <a:spcPct val="140022"/>
              </a:lnSpc>
              <a:spcBef>
                <a:spcPts val="0"/>
              </a:spcBef>
              <a:spcAft>
                <a:spcPts val="0"/>
              </a:spcAft>
              <a:buNone/>
            </a:pPr>
            <a:r>
              <a:rPr b="1" i="0" lang="en-US" sz="2691" u="none" cap="none" strike="noStrike">
                <a:solidFill>
                  <a:srgbClr val="2A2E3A"/>
                </a:solidFill>
                <a:latin typeface="Montserrat"/>
                <a:ea typeface="Montserrat"/>
                <a:cs typeface="Montserrat"/>
                <a:sym typeface="Montserrat"/>
              </a:rPr>
              <a:t>Berbasis IoT</a:t>
            </a:r>
            <a:endParaRPr/>
          </a:p>
          <a:p>
            <a:pPr indent="0" lvl="0" marL="0" marR="0" rtl="0" algn="just">
              <a:lnSpc>
                <a:spcPct val="140022"/>
              </a:lnSpc>
              <a:spcBef>
                <a:spcPts val="0"/>
              </a:spcBef>
              <a:spcAft>
                <a:spcPts val="0"/>
              </a:spcAft>
              <a:buNone/>
            </a:pPr>
            <a:r>
              <a:rPr b="0" i="0" lang="en-US" sz="2691" u="none" cap="none" strike="noStrike">
                <a:solidFill>
                  <a:srgbClr val="2A2E3A"/>
                </a:solidFill>
                <a:latin typeface="Montserrat"/>
                <a:ea typeface="Montserrat"/>
                <a:cs typeface="Montserrat"/>
                <a:sym typeface="Montserrat"/>
              </a:rPr>
              <a:t>Teknologi IoT memungkinkan pemantauan dan kontrol jarak jauh, mendukung pemeliharaan prediktif, serta integrasi data medis ke dalam sistem rekam medis elektronik, meningkatkan responsivitas dan efisiensi.</a:t>
            </a:r>
            <a:endParaRPr/>
          </a:p>
          <a:p>
            <a:pPr indent="0" lvl="0" marL="0" marR="0" rtl="0" algn="just">
              <a:lnSpc>
                <a:spcPct val="140022"/>
              </a:lnSpc>
              <a:spcBef>
                <a:spcPts val="0"/>
              </a:spcBef>
              <a:spcAft>
                <a:spcPts val="0"/>
              </a:spcAft>
              <a:buNone/>
            </a:pPr>
            <a:r>
              <a:t/>
            </a:r>
            <a:endParaRPr b="0" i="0" sz="2691" u="none" cap="none" strike="noStrike">
              <a:solidFill>
                <a:srgbClr val="2A2E3A"/>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9"/>
          <p:cNvSpPr/>
          <p:nvPr/>
        </p:nvSpPr>
        <p:spPr>
          <a:xfrm>
            <a:off x="2899385" y="1028700"/>
            <a:ext cx="12489231" cy="8711239"/>
          </a:xfrm>
          <a:custGeom>
            <a:rect b="b" l="l" r="r" t="t"/>
            <a:pathLst>
              <a:path extrusionOk="0" h="8711239" w="12489231">
                <a:moveTo>
                  <a:pt x="0" y="0"/>
                </a:moveTo>
                <a:lnTo>
                  <a:pt x="12489230" y="0"/>
                </a:lnTo>
                <a:lnTo>
                  <a:pt x="12489230" y="8711239"/>
                </a:lnTo>
                <a:lnTo>
                  <a:pt x="0" y="8711239"/>
                </a:lnTo>
                <a:lnTo>
                  <a:pt x="0" y="0"/>
                </a:lnTo>
                <a:close/>
              </a:path>
            </a:pathLst>
          </a:custGeom>
          <a:blipFill rotWithShape="1">
            <a:blip r:embed="rId3">
              <a:alphaModFix/>
            </a:blip>
            <a:stretch>
              <a:fillRect b="0" l="0" r="0" t="0"/>
            </a:stretch>
          </a:blipFill>
          <a:ln>
            <a:noFill/>
          </a:ln>
        </p:spPr>
      </p:sp>
      <p:sp>
        <p:nvSpPr>
          <p:cNvPr id="331" name="Google Shape;331;p9"/>
          <p:cNvSpPr txBox="1"/>
          <p:nvPr/>
        </p:nvSpPr>
        <p:spPr>
          <a:xfrm>
            <a:off x="5114699" y="-9525"/>
            <a:ext cx="8058602" cy="932651"/>
          </a:xfrm>
          <a:prstGeom prst="rect">
            <a:avLst/>
          </a:prstGeom>
          <a:noFill/>
          <a:ln>
            <a:noFill/>
          </a:ln>
        </p:spPr>
        <p:txBody>
          <a:bodyPr anchorCtr="0" anchor="t" bIns="0" lIns="0" spcFirstLastPara="1" rIns="0" wrap="square" tIns="0">
            <a:spAutoFit/>
          </a:bodyPr>
          <a:lstStyle/>
          <a:p>
            <a:pPr indent="0" lvl="0" marL="0" marR="0" rtl="0" algn="ctr">
              <a:lnSpc>
                <a:spcPct val="119986"/>
              </a:lnSpc>
              <a:spcBef>
                <a:spcPts val="0"/>
              </a:spcBef>
              <a:spcAft>
                <a:spcPts val="0"/>
              </a:spcAft>
              <a:buNone/>
            </a:pPr>
            <a:r>
              <a:rPr b="1" i="0" lang="en-US" sz="6064" u="none" cap="none" strike="noStrike">
                <a:solidFill>
                  <a:srgbClr val="2A2E3A"/>
                </a:solidFill>
                <a:latin typeface="Montserrat"/>
                <a:ea typeface="Montserrat"/>
                <a:cs typeface="Montserrat"/>
                <a:sym typeface="Montserrat"/>
              </a:rPr>
              <a:t>SPESIFIKASI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